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0" r:id="rId4"/>
  </p:sldMasterIdLst>
  <p:notesMasterIdLst>
    <p:notesMasterId r:id="rId14"/>
  </p:notesMasterIdLst>
  <p:sldIdLst>
    <p:sldId id="272" r:id="rId5"/>
    <p:sldId id="257" r:id="rId6"/>
    <p:sldId id="262" r:id="rId7"/>
    <p:sldId id="275" r:id="rId8"/>
    <p:sldId id="258" r:id="rId9"/>
    <p:sldId id="276" r:id="rId10"/>
    <p:sldId id="277"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D1B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676911-C6AF-4082-B287-5891BF1577B4}" v="1" dt="2023-10-01T09:53:31.523"/>
    <p1510:client id="{440BCBF0-1CB8-4944-B270-A5826F90E0D4}" v="331" dt="2023-10-01T09:41:15.208"/>
    <p1510:client id="{8F31C570-3BCB-47AF-BED9-A61A726F7525}" v="531" dt="2023-09-30T16:40:02.976"/>
    <p1510:client id="{DFF518DC-92EE-409D-81E7-85999119520E}" v="57" dt="2023-09-30T16:57:42.688"/>
    <p1510:client id="{E96DB42E-D902-4FFD-BF2C-6355BF231D10}" v="22" dt="2023-10-01T13:31:54.279"/>
    <p1510:client id="{EFD1269C-21BE-4B0C-8F66-277B9A225EAB}" v="419" dt="2023-09-30T18:10:08.1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10/1/2023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400800"/>
          </a:xfrm>
          <a:solidFill>
            <a:schemeClr val="accent6"/>
          </a:solidFill>
        </p:spPr>
        <p:txBody>
          <a:bodyPr/>
          <a:lstStyle/>
          <a:p>
            <a:endParaRPr lang="en-US"/>
          </a:p>
        </p:txBody>
      </p:sp>
      <p:sp>
        <p:nvSpPr>
          <p:cNvPr id="8" name="Title 1">
            <a:extLst>
              <a:ext uri="{FF2B5EF4-FFF2-40B4-BE49-F238E27FC236}">
                <a16:creationId xmlns:a16="http://schemas.microsoft.com/office/drawing/2014/main" id="{CE30A2A8-DADD-44CC-B8A3-9BFFD5E76B66}"/>
              </a:ext>
            </a:extLst>
          </p:cNvPr>
          <p:cNvSpPr>
            <a:spLocks noGrp="1"/>
          </p:cNvSpPr>
          <p:nvPr>
            <p:ph type="ctrTitle"/>
          </p:nvPr>
        </p:nvSpPr>
        <p:spPr>
          <a:xfrm>
            <a:off x="0" y="3118981"/>
            <a:ext cx="7537703" cy="2462667"/>
          </a:xfrm>
          <a:solidFill>
            <a:schemeClr val="bg1">
              <a:alpha val="93000"/>
            </a:schemeClr>
          </a:solidFill>
        </p:spPr>
        <p:txBody>
          <a:bodyPr lIns="822960" tIns="731520" anchor="t" anchorCtr="0">
            <a:normAutofit/>
          </a:bodyPr>
          <a:lstStyle/>
          <a:p>
            <a:endParaRPr lang="en-US" sz="5400">
              <a:solidFill>
                <a:schemeClr val="tx1"/>
              </a:solidFill>
            </a:endParaRP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p:nvPr>
        </p:nvSpPr>
        <p:spPr>
          <a:xfrm>
            <a:off x="745623" y="4735799"/>
            <a:ext cx="6470693" cy="605256"/>
          </a:xfrm>
        </p:spPr>
        <p:txBody>
          <a:bodyPr/>
          <a:lstStyle/>
          <a:p>
            <a:endParaRPr lang="en-US">
              <a:solidFill>
                <a:schemeClr val="tx1"/>
              </a:solidFill>
            </a:endParaRPr>
          </a:p>
        </p:txBody>
      </p:sp>
      <p:sp>
        <p:nvSpPr>
          <p:cNvPr id="11" name="Rectangle 10">
            <a:extLst>
              <a:ext uri="{FF2B5EF4-FFF2-40B4-BE49-F238E27FC236}">
                <a16:creationId xmlns:a16="http://schemas.microsoft.com/office/drawing/2014/main" id="{67003F05-78A5-431B-8FEA-0B7BADEBF95E}"/>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5679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188720" y="2057400"/>
            <a:ext cx="4639736"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8720" y="2958274"/>
            <a:ext cx="4639736" cy="2910821"/>
          </a:xfrm>
        </p:spPr>
        <p:txBody>
          <a:bodyPr/>
          <a:lstStyle>
            <a:lvl1pPr marL="342900" indent="-182880">
              <a:buClr>
                <a:schemeClr val="accent1"/>
              </a:buClr>
              <a:buFont typeface="Arial" panose="020B0604020202020204" pitchFamily="34" charset="0"/>
              <a:buChar char="•"/>
              <a:defRPr/>
            </a:lvl1pPr>
            <a:lvl2pPr marL="486918" indent="-182880">
              <a:buClr>
                <a:schemeClr val="accent1"/>
              </a:buClr>
              <a:buFont typeface="Arial" panose="020B0604020202020204" pitchFamily="34" charset="0"/>
              <a:buChar char="•"/>
              <a:defRPr/>
            </a:lvl2pPr>
            <a:lvl3pPr marL="669798" indent="-182880">
              <a:buClr>
                <a:schemeClr val="accent1"/>
              </a:buClr>
              <a:buFont typeface="Arial" panose="020B0604020202020204" pitchFamily="34" charset="0"/>
              <a:buChar char="•"/>
              <a:defRPr/>
            </a:lvl3pPr>
            <a:lvl4pPr marL="852678" indent="-182880">
              <a:buClr>
                <a:schemeClr val="accent1"/>
              </a:buClr>
              <a:buFont typeface="Arial" panose="020B0604020202020204" pitchFamily="34" charset="0"/>
              <a:buChar char="•"/>
              <a:defRPr/>
            </a:lvl4pPr>
            <a:lvl5pPr marL="1035558" indent="-18288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lvl1pPr marL="342900" indent="-182880">
              <a:buClr>
                <a:schemeClr val="accent1"/>
              </a:buClr>
              <a:buFont typeface="Arial" panose="020B0604020202020204" pitchFamily="34" charset="0"/>
              <a:buChar char="•"/>
              <a:defRPr/>
            </a:lvl1pPr>
            <a:lvl2pPr marL="486918" indent="-182880">
              <a:buClr>
                <a:schemeClr val="accent1"/>
              </a:buClr>
              <a:buFont typeface="Arial" panose="020B0604020202020204" pitchFamily="34" charset="0"/>
              <a:buChar char="•"/>
              <a:defRPr/>
            </a:lvl2pPr>
            <a:lvl3pPr marL="669798" indent="-182880">
              <a:buClr>
                <a:schemeClr val="accent1"/>
              </a:buClr>
              <a:buFont typeface="Arial" panose="020B0604020202020204" pitchFamily="34" charset="0"/>
              <a:buChar char="•"/>
              <a:defRPr/>
            </a:lvl3pPr>
            <a:lvl4pPr marL="852678" indent="-182880">
              <a:buClr>
                <a:schemeClr val="accent1"/>
              </a:buClr>
              <a:buFont typeface="Arial" panose="020B0604020202020204" pitchFamily="34" charset="0"/>
              <a:buChar char="•"/>
              <a:defRPr/>
            </a:lvl4pPr>
            <a:lvl5pPr marL="1035558" indent="-18288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58229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188720" y="2057400"/>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8720" y="2958274"/>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72000" y="2051331"/>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2000" y="2952204"/>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9721C62B-6826-4C4A-B41E-814C63BA513E}"/>
              </a:ext>
            </a:extLst>
          </p:cNvPr>
          <p:cNvSpPr>
            <a:spLocks noGrp="1"/>
          </p:cNvSpPr>
          <p:nvPr>
            <p:ph type="body" sz="quarter" idx="13"/>
          </p:nvPr>
        </p:nvSpPr>
        <p:spPr>
          <a:xfrm>
            <a:off x="7955280" y="2057400"/>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a:extLst>
              <a:ext uri="{FF2B5EF4-FFF2-40B4-BE49-F238E27FC236}">
                <a16:creationId xmlns:a16="http://schemas.microsoft.com/office/drawing/2014/main" id="{9F5CD2DF-69E0-48BA-AFAC-83EFCE2ACC89}"/>
              </a:ext>
            </a:extLst>
          </p:cNvPr>
          <p:cNvSpPr>
            <a:spLocks noGrp="1"/>
          </p:cNvSpPr>
          <p:nvPr>
            <p:ph sz="quarter" idx="14"/>
          </p:nvPr>
        </p:nvSpPr>
        <p:spPr>
          <a:xfrm>
            <a:off x="7955280" y="2958273"/>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33512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D30B654-EB03-469D-8197-964CFA81E65F}"/>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33DE7C46-EBCB-4558-B868-C6E743BAE1A2}"/>
              </a:ext>
              <a:ext uri="{C183D7F6-B498-43B3-948B-1728B52AA6E4}">
                <adec:decorative xmlns:adec="http://schemas.microsoft.com/office/drawing/2017/decorative" val="1"/>
              </a:ext>
            </a:extLst>
          </p:cNvPr>
          <p:cNvSpPr/>
          <p:nvPr userDrawn="1"/>
        </p:nvSpPr>
        <p:spPr>
          <a:xfrm>
            <a:off x="707474" y="1238442"/>
            <a:ext cx="3635926" cy="4355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EDD7626-E6F6-463F-8041-E2EC32830F0E}"/>
              </a:ext>
            </a:extLst>
          </p:cNvPr>
          <p:cNvSpPr>
            <a:spLocks noGrp="1"/>
          </p:cNvSpPr>
          <p:nvPr>
            <p:ph type="title"/>
          </p:nvPr>
        </p:nvSpPr>
        <p:spPr>
          <a:xfrm>
            <a:off x="948648" y="1419273"/>
            <a:ext cx="3153580" cy="1358188"/>
          </a:xfrm>
        </p:spPr>
        <p:txBody>
          <a:bodyPr>
            <a:normAutofit/>
          </a:bodyPr>
          <a:lstStyle>
            <a:lvl1pPr>
              <a:defRPr baseline="0">
                <a:solidFill>
                  <a:schemeClr val="bg1"/>
                </a:solidFill>
              </a:defRPr>
            </a:lvl1pPr>
          </a:lstStyle>
          <a:p>
            <a:endParaRPr lang="en-US" sz="3600">
              <a:solidFill>
                <a:schemeClr val="tx1"/>
              </a:solidFill>
            </a:endParaRPr>
          </a:p>
        </p:txBody>
      </p:sp>
      <p:cxnSp>
        <p:nvCxnSpPr>
          <p:cNvPr id="8" name="Straight Connector 7">
            <a:extLst>
              <a:ext uri="{FF2B5EF4-FFF2-40B4-BE49-F238E27FC236}">
                <a16:creationId xmlns:a16="http://schemas.microsoft.com/office/drawing/2014/main" id="{4D4A9276-3942-47EA-B16C-FEF66FB6F290}"/>
              </a:ext>
              <a:ext uri="{C183D7F6-B498-43B3-948B-1728B52AA6E4}">
                <adec:decorative xmlns:adec="http://schemas.microsoft.com/office/drawing/2017/decorative" val="1"/>
              </a:ext>
            </a:extLst>
          </p:cNvPr>
          <p:cNvCxnSpPr/>
          <p:nvPr userDrawn="1"/>
        </p:nvCxnSpPr>
        <p:spPr>
          <a:xfrm>
            <a:off x="1092128"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11DABEC-17D7-4DA3-9DEA-F5D74509D3AC}"/>
              </a:ext>
            </a:extLst>
          </p:cNvPr>
          <p:cNvSpPr>
            <a:spLocks noGrp="1"/>
          </p:cNvSpPr>
          <p:nvPr>
            <p:ph idx="1"/>
          </p:nvPr>
        </p:nvSpPr>
        <p:spPr>
          <a:xfrm>
            <a:off x="948648" y="2978254"/>
            <a:ext cx="3153580" cy="2444238"/>
          </a:xfrm>
        </p:spPr>
        <p:txBody>
          <a:bodyPr lIns="91440">
            <a:normAutofit/>
          </a:bodyPr>
          <a:lstStyle>
            <a:lvl1pPr>
              <a:defRPr>
                <a:solidFill>
                  <a:schemeClr val="bg1"/>
                </a:solidFill>
              </a:defRPr>
            </a:lvl1pPr>
          </a:lstStyle>
          <a:p>
            <a:pPr marL="0" indent="0">
              <a:lnSpc>
                <a:spcPct val="100000"/>
              </a:lnSpc>
              <a:buNone/>
            </a:pPr>
            <a:endParaRPr lang="en-US" sz="1600">
              <a:solidFill>
                <a:schemeClr val="tx1"/>
              </a:solidFill>
            </a:endParaRPr>
          </a:p>
        </p:txBody>
      </p:sp>
      <p:sp>
        <p:nvSpPr>
          <p:cNvPr id="13" name="Picture Placeholder 12">
            <a:extLst>
              <a:ext uri="{FF2B5EF4-FFF2-40B4-BE49-F238E27FC236}">
                <a16:creationId xmlns:a16="http://schemas.microsoft.com/office/drawing/2014/main" id="{0A5B6691-D26A-472B-BB73-55A4E0649246}"/>
              </a:ext>
            </a:extLst>
          </p:cNvPr>
          <p:cNvSpPr>
            <a:spLocks noGrp="1"/>
          </p:cNvSpPr>
          <p:nvPr>
            <p:ph type="pic" sz="quarter" idx="13"/>
          </p:nvPr>
        </p:nvSpPr>
        <p:spPr>
          <a:xfrm>
            <a:off x="4672584" y="1234440"/>
            <a:ext cx="3264408" cy="4352544"/>
          </a:xfrm>
          <a:solidFill>
            <a:schemeClr val="accent6"/>
          </a:solidFill>
        </p:spPr>
        <p:txBody>
          <a:bodyPr/>
          <a:lstStyle/>
          <a:p>
            <a:endParaRPr lang="en-US"/>
          </a:p>
        </p:txBody>
      </p:sp>
      <p:sp>
        <p:nvSpPr>
          <p:cNvPr id="14" name="Picture Placeholder 12">
            <a:extLst>
              <a:ext uri="{FF2B5EF4-FFF2-40B4-BE49-F238E27FC236}">
                <a16:creationId xmlns:a16="http://schemas.microsoft.com/office/drawing/2014/main" id="{BF1FB629-3697-40BE-A9E2-962CC86418D3}"/>
              </a:ext>
            </a:extLst>
          </p:cNvPr>
          <p:cNvSpPr>
            <a:spLocks noGrp="1"/>
          </p:cNvSpPr>
          <p:nvPr>
            <p:ph type="pic" sz="quarter" idx="14"/>
          </p:nvPr>
        </p:nvSpPr>
        <p:spPr>
          <a:xfrm>
            <a:off x="8275320" y="1234440"/>
            <a:ext cx="3264408" cy="4352544"/>
          </a:xfrm>
          <a:solidFill>
            <a:schemeClr val="accent6"/>
          </a:solidFill>
        </p:spPr>
        <p:txBody>
          <a:bodyPr/>
          <a:lstStyle/>
          <a:p>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27269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8783F4E-1082-419B-80D8-C7EAE84467CA}"/>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p:nvPr>
        </p:nvSpPr>
        <p:spPr>
          <a:xfrm>
            <a:off x="7859485" y="634946"/>
            <a:ext cx="3690257" cy="1450757"/>
          </a:xfrm>
        </p:spPr>
        <p:txBody>
          <a:bodyPr>
            <a:normAutofit/>
          </a:bodyPr>
          <a:lstStyle/>
          <a:p>
            <a:endParaRPr lang="en-US"/>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lstStyle/>
          <a:p>
            <a:endParaRPr lang="en-US"/>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p:nvPr>
        </p:nvSpPr>
        <p:spPr>
          <a:xfrm>
            <a:off x="7859485" y="2407436"/>
            <a:ext cx="3690257" cy="3461658"/>
          </a:xfrm>
        </p:spPr>
        <p:txBody>
          <a:bodyPr>
            <a:normAutofit/>
          </a:bodyPr>
          <a:lstStyle/>
          <a:p>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31521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77D8A42-DBCB-4147-8301-ED784EC983C8}"/>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110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18872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26755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BB497F-29C0-47B6-8020-97AECBB14E9F}"/>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75667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a:t>20XX</a:t>
            </a:r>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Sample Footer Text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12471280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92000"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20XX</a:t>
            </a:r>
          </a:p>
        </p:txBody>
      </p:sp>
      <p:sp>
        <p:nvSpPr>
          <p:cNvPr id="6" name="Footer Placeholder 5"/>
          <p:cNvSpPr>
            <a:spLocks noGrp="1"/>
          </p:cNvSpPr>
          <p:nvPr>
            <p:ph type="ftr" sz="quarter" idx="11"/>
          </p:nvPr>
        </p:nvSpPr>
        <p:spPr>
          <a:xfrm>
            <a:off x="1097279" y="6446838"/>
            <a:ext cx="6818262" cy="365125"/>
          </a:xfrm>
        </p:spPr>
        <p:txBody>
          <a:bodyPr/>
          <a:lstStyle/>
          <a:p>
            <a:pPr algn="l"/>
            <a:r>
              <a:rPr lang="en-US"/>
              <a:t>Sample Footer Text</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83663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E7A15B3-CF61-4208-B154-0A0DED1B3189}"/>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EF018FF3-9740-4BA5-8515-EBFCC62322E6}"/>
              </a:ext>
              <a:ext uri="{C183D7F6-B498-43B3-948B-1728B52AA6E4}">
                <adec:decorative xmlns:adec="http://schemas.microsoft.com/office/drawing/2017/decorative" val="1"/>
              </a:ext>
            </a:extLst>
          </p:cNvPr>
          <p:cNvSpPr/>
          <p:nvPr userDrawn="1"/>
        </p:nvSpPr>
        <p:spPr>
          <a:xfrm>
            <a:off x="7848600" y="643467"/>
            <a:ext cx="3635926" cy="511386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89BEFBB5-382E-4634-9782-68859DEE12F7}"/>
              </a:ext>
              <a:ext uri="{C183D7F6-B498-43B3-948B-1728B52AA6E4}">
                <adec:decorative xmlns:adec="http://schemas.microsoft.com/office/drawing/2017/decorative" val="1"/>
              </a:ext>
            </a:extLst>
          </p:cNvPr>
          <p:cNvCxnSpPr/>
          <p:nvPr userDrawn="1"/>
        </p:nvCxnSpPr>
        <p:spPr>
          <a:xfrm>
            <a:off x="8173792" y="2660530"/>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CE069499-3ED9-4F5B-ADC9-5EBFC522E948}"/>
              </a:ext>
            </a:extLst>
          </p:cNvPr>
          <p:cNvSpPr>
            <a:spLocks noGrp="1"/>
          </p:cNvSpPr>
          <p:nvPr>
            <p:ph type="title" hasCustomPrompt="1"/>
          </p:nvPr>
        </p:nvSpPr>
        <p:spPr>
          <a:xfrm>
            <a:off x="8081400" y="1118014"/>
            <a:ext cx="3379080" cy="1450757"/>
          </a:xfrm>
        </p:spPr>
        <p:txBody>
          <a:bodyPr/>
          <a:lstStyle>
            <a:lvl1pPr>
              <a:defRPr>
                <a:solidFill>
                  <a:schemeClr val="bg1"/>
                </a:solidFill>
              </a:defRPr>
            </a:lvl1pPr>
          </a:lstStyle>
          <a:p>
            <a:r>
              <a:rPr lang="en-US"/>
              <a:t>Click to add title</a:t>
            </a:r>
          </a:p>
        </p:txBody>
      </p:sp>
      <p:sp>
        <p:nvSpPr>
          <p:cNvPr id="15" name="Picture Placeholder 14">
            <a:extLst>
              <a:ext uri="{FF2B5EF4-FFF2-40B4-BE49-F238E27FC236}">
                <a16:creationId xmlns:a16="http://schemas.microsoft.com/office/drawing/2014/main" id="{04052F90-8192-445D-854C-F144C7CFAC76}"/>
              </a:ext>
            </a:extLst>
          </p:cNvPr>
          <p:cNvSpPr>
            <a:spLocks noGrp="1"/>
          </p:cNvSpPr>
          <p:nvPr>
            <p:ph type="pic" sz="quarter" idx="13"/>
          </p:nvPr>
        </p:nvSpPr>
        <p:spPr>
          <a:xfrm>
            <a:off x="640080" y="640080"/>
            <a:ext cx="3273552" cy="2395728"/>
          </a:xfrm>
          <a:solidFill>
            <a:schemeClr val="accent6"/>
          </a:solidFill>
        </p:spPr>
        <p:txBody>
          <a:bodyPr/>
          <a:lstStyle/>
          <a:p>
            <a:endParaRPr lang="en-US"/>
          </a:p>
        </p:txBody>
      </p:sp>
      <p:sp>
        <p:nvSpPr>
          <p:cNvPr id="16" name="Picture Placeholder 14">
            <a:extLst>
              <a:ext uri="{FF2B5EF4-FFF2-40B4-BE49-F238E27FC236}">
                <a16:creationId xmlns:a16="http://schemas.microsoft.com/office/drawing/2014/main" id="{51433AC9-3FFE-4C0D-A905-A0CB48FB81A1}"/>
              </a:ext>
            </a:extLst>
          </p:cNvPr>
          <p:cNvSpPr>
            <a:spLocks noGrp="1"/>
          </p:cNvSpPr>
          <p:nvPr>
            <p:ph type="pic" sz="quarter" idx="14"/>
          </p:nvPr>
        </p:nvSpPr>
        <p:spPr>
          <a:xfrm>
            <a:off x="4251960" y="640080"/>
            <a:ext cx="3273552" cy="2395728"/>
          </a:xfrm>
          <a:solidFill>
            <a:schemeClr val="accent6"/>
          </a:solidFill>
        </p:spPr>
        <p:txBody>
          <a:bodyPr/>
          <a:lstStyle/>
          <a:p>
            <a:endParaRPr lang="en-US"/>
          </a:p>
        </p:txBody>
      </p:sp>
      <p:sp>
        <p:nvSpPr>
          <p:cNvPr id="17" name="Picture Placeholder 14">
            <a:extLst>
              <a:ext uri="{FF2B5EF4-FFF2-40B4-BE49-F238E27FC236}">
                <a16:creationId xmlns:a16="http://schemas.microsoft.com/office/drawing/2014/main" id="{5054A368-7C94-4623-8670-651AAB51F2B6}"/>
              </a:ext>
            </a:extLst>
          </p:cNvPr>
          <p:cNvSpPr>
            <a:spLocks noGrp="1"/>
          </p:cNvSpPr>
          <p:nvPr>
            <p:ph type="pic" sz="quarter" idx="15"/>
          </p:nvPr>
        </p:nvSpPr>
        <p:spPr>
          <a:xfrm>
            <a:off x="640080" y="3364992"/>
            <a:ext cx="3273552" cy="2395728"/>
          </a:xfrm>
          <a:solidFill>
            <a:schemeClr val="accent6"/>
          </a:solidFill>
        </p:spPr>
        <p:txBody>
          <a:bodyPr/>
          <a:lstStyle/>
          <a:p>
            <a:endParaRPr lang="en-US"/>
          </a:p>
        </p:txBody>
      </p:sp>
      <p:sp>
        <p:nvSpPr>
          <p:cNvPr id="18" name="Picture Placeholder 14">
            <a:extLst>
              <a:ext uri="{FF2B5EF4-FFF2-40B4-BE49-F238E27FC236}">
                <a16:creationId xmlns:a16="http://schemas.microsoft.com/office/drawing/2014/main" id="{04D3A3D1-400C-4822-B959-96FF1469FD68}"/>
              </a:ext>
            </a:extLst>
          </p:cNvPr>
          <p:cNvSpPr>
            <a:spLocks noGrp="1"/>
          </p:cNvSpPr>
          <p:nvPr>
            <p:ph type="pic" sz="quarter" idx="16"/>
          </p:nvPr>
        </p:nvSpPr>
        <p:spPr>
          <a:xfrm>
            <a:off x="4251960" y="3364992"/>
            <a:ext cx="3273552" cy="2395728"/>
          </a:xfrm>
          <a:solidFill>
            <a:schemeClr val="accent6"/>
          </a:solidFill>
        </p:spPr>
        <p:txBody>
          <a:bodyPr/>
          <a:lstStyle/>
          <a:p>
            <a:endParaRPr lang="en-US"/>
          </a:p>
        </p:txBody>
      </p:sp>
      <p:sp>
        <p:nvSpPr>
          <p:cNvPr id="8" name="Text Placeholder 7">
            <a:extLst>
              <a:ext uri="{FF2B5EF4-FFF2-40B4-BE49-F238E27FC236}">
                <a16:creationId xmlns:a16="http://schemas.microsoft.com/office/drawing/2014/main" id="{D8B04F02-660E-4770-B563-1D977AFF4C66}"/>
              </a:ext>
            </a:extLst>
          </p:cNvPr>
          <p:cNvSpPr>
            <a:spLocks noGrp="1"/>
          </p:cNvSpPr>
          <p:nvPr>
            <p:ph type="body" sz="quarter" idx="17"/>
          </p:nvPr>
        </p:nvSpPr>
        <p:spPr>
          <a:xfrm>
            <a:off x="8086408" y="2789067"/>
            <a:ext cx="3176587" cy="27066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73775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p:nvPr>
        </p:nvSpPr>
        <p:spPr>
          <a:xfrm>
            <a:off x="1097280" y="286603"/>
            <a:ext cx="10058400" cy="1450757"/>
          </a:xfrm>
        </p:spPr>
        <p:txBody>
          <a:bodyPr/>
          <a:lstStyle/>
          <a:p>
            <a:endParaRPr lang="en-US"/>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p:nvPr>
        </p:nvSpPr>
        <p:spPr>
          <a:xfrm>
            <a:off x="1097281" y="2108201"/>
            <a:ext cx="3557016" cy="3760891"/>
          </a:xfrm>
        </p:spPr>
        <p:txBody>
          <a:bodyPr/>
          <a:lstStyle/>
          <a:p>
            <a:endParaRPr lang="en-US"/>
          </a:p>
        </p:txBody>
      </p:sp>
      <p:sp>
        <p:nvSpPr>
          <p:cNvPr id="13" name="Picture Placeholder 12">
            <a:extLst>
              <a:ext uri="{FF2B5EF4-FFF2-40B4-BE49-F238E27FC236}">
                <a16:creationId xmlns:a16="http://schemas.microsoft.com/office/drawing/2014/main" id="{8A40EF35-BB21-4D3F-A9D6-2A92BFD0DDD5}"/>
              </a:ext>
            </a:extLst>
          </p:cNvPr>
          <p:cNvSpPr>
            <a:spLocks noGrp="1"/>
          </p:cNvSpPr>
          <p:nvPr>
            <p:ph type="pic" sz="quarter" idx="13"/>
          </p:nvPr>
        </p:nvSpPr>
        <p:spPr>
          <a:xfrm>
            <a:off x="4974336" y="2112264"/>
            <a:ext cx="3035808" cy="1837944"/>
          </a:xfrm>
          <a:solidFill>
            <a:schemeClr val="accent6"/>
          </a:solidFill>
        </p:spPr>
        <p:txBody>
          <a:bodyPr/>
          <a:lstStyle/>
          <a:p>
            <a:endParaRPr lang="en-US"/>
          </a:p>
        </p:txBody>
      </p:sp>
      <p:sp>
        <p:nvSpPr>
          <p:cNvPr id="14" name="Picture Placeholder 12">
            <a:extLst>
              <a:ext uri="{FF2B5EF4-FFF2-40B4-BE49-F238E27FC236}">
                <a16:creationId xmlns:a16="http://schemas.microsoft.com/office/drawing/2014/main" id="{F7CE5DD4-B27E-482B-8208-FA5A7BBC9AC9}"/>
              </a:ext>
            </a:extLst>
          </p:cNvPr>
          <p:cNvSpPr>
            <a:spLocks noGrp="1"/>
          </p:cNvSpPr>
          <p:nvPr>
            <p:ph type="pic" sz="quarter" idx="14"/>
          </p:nvPr>
        </p:nvSpPr>
        <p:spPr>
          <a:xfrm>
            <a:off x="4974336" y="4032504"/>
            <a:ext cx="3035808" cy="1837944"/>
          </a:xfrm>
          <a:solidFill>
            <a:schemeClr val="accent6"/>
          </a:solidFill>
        </p:spPr>
        <p:txBody>
          <a:bodyPr/>
          <a:lstStyle/>
          <a:p>
            <a:endParaRPr lang="en-US"/>
          </a:p>
        </p:txBody>
      </p:sp>
      <p:sp>
        <p:nvSpPr>
          <p:cNvPr id="15" name="Picture Placeholder 12">
            <a:extLst>
              <a:ext uri="{FF2B5EF4-FFF2-40B4-BE49-F238E27FC236}">
                <a16:creationId xmlns:a16="http://schemas.microsoft.com/office/drawing/2014/main" id="{1F796570-D07C-4638-8B80-227A6EF1A082}"/>
              </a:ext>
            </a:extLst>
          </p:cNvPr>
          <p:cNvSpPr>
            <a:spLocks noGrp="1"/>
          </p:cNvSpPr>
          <p:nvPr>
            <p:ph type="pic" sz="quarter" idx="15"/>
          </p:nvPr>
        </p:nvSpPr>
        <p:spPr>
          <a:xfrm>
            <a:off x="8110728" y="2112264"/>
            <a:ext cx="3035808" cy="3758184"/>
          </a:xfrm>
          <a:solidFill>
            <a:schemeClr val="accent6"/>
          </a:solidFill>
        </p:spPr>
        <p:txBody>
          <a:bodyPr/>
          <a:lstStyle/>
          <a:p>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5524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descr="Tag=AccentColor&#10;Flavor=Dark&#10;Target=Fill">
            <a:extLst>
              <a:ext uri="{FF2B5EF4-FFF2-40B4-BE49-F238E27FC236}">
                <a16:creationId xmlns:a16="http://schemas.microsoft.com/office/drawing/2014/main" id="{17DBCCDB-B58C-45B3-9E63-49F7B0819260}"/>
              </a:ext>
            </a:extLst>
          </p:cNvPr>
          <p:cNvSpPr/>
          <p:nvPr userDrawn="1"/>
        </p:nvSpPr>
        <p:spPr bwMode="white">
          <a:xfrm>
            <a:off x="0" y="4953000"/>
            <a:ext cx="12192000" cy="190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07B1649E-A273-4C2E-A9F2-D29871865897}"/>
              </a:ext>
            </a:extLst>
          </p:cNvPr>
          <p:cNvSpPr>
            <a:spLocks noGrp="1"/>
          </p:cNvSpPr>
          <p:nvPr>
            <p:ph type="ctrTitle"/>
          </p:nvPr>
        </p:nvSpPr>
        <p:spPr>
          <a:xfrm>
            <a:off x="1065197" y="5120640"/>
            <a:ext cx="10058400" cy="822960"/>
          </a:xfrm>
        </p:spPr>
        <p:txBody>
          <a:bodyPr>
            <a:normAutofit/>
          </a:bodyPr>
          <a:lstStyle>
            <a:lvl1pPr>
              <a:defRPr>
                <a:solidFill>
                  <a:schemeClr val="bg1"/>
                </a:solidFill>
              </a:defRPr>
            </a:lvl1pPr>
          </a:lstStyle>
          <a:p>
            <a:endParaRPr lang="en-US" sz="3600">
              <a:solidFill>
                <a:schemeClr val="bg1"/>
              </a:solidFill>
            </a:endParaRP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p:nvPr>
        </p:nvSpPr>
        <p:spPr>
          <a:xfrm>
            <a:off x="1065212" y="5943600"/>
            <a:ext cx="10058400" cy="543513"/>
          </a:xfrm>
        </p:spPr>
        <p:txBody>
          <a:bodyPr>
            <a:normAutofit/>
          </a:bodyPr>
          <a:lstStyle>
            <a:lvl1pPr>
              <a:defRPr>
                <a:solidFill>
                  <a:schemeClr val="bg1"/>
                </a:solidFill>
              </a:defRPr>
            </a:lvl1pPr>
          </a:lstStyle>
          <a:p>
            <a:endParaRPr lang="en-US" sz="1500">
              <a:solidFill>
                <a:schemeClr val="bg1"/>
              </a:solidFill>
            </a:endParaRP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931920"/>
          </a:xfrm>
          <a:solidFill>
            <a:schemeClr val="accent6"/>
          </a:solidFill>
        </p:spPr>
        <p:txBody>
          <a:bodyPr/>
          <a:lstStyle/>
          <a:p>
            <a:endParaRPr lang="en-US"/>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931920"/>
          </a:xfrm>
          <a:solidFill>
            <a:schemeClr val="accent6"/>
          </a:solidFill>
        </p:spPr>
        <p:txBody>
          <a:bodyPr/>
          <a:lstStyle/>
          <a:p>
            <a:endParaRPr lang="en-US"/>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931920"/>
          </a:xfrm>
          <a:solidFill>
            <a:schemeClr val="accent6"/>
          </a:solidFill>
        </p:spPr>
        <p:txBody>
          <a:bodyPr/>
          <a:lstStyle/>
          <a:p>
            <a:endParaRPr lang="en-US"/>
          </a:p>
        </p:txBody>
      </p:sp>
    </p:spTree>
    <p:extLst>
      <p:ext uri="{BB962C8B-B14F-4D97-AF65-F5344CB8AC3E}">
        <p14:creationId xmlns:p14="http://schemas.microsoft.com/office/powerpoint/2010/main" val="468392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313432"/>
            <a:ext cx="9966960" cy="3670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51786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
        <p:nvSpPr>
          <p:cNvPr id="10" name="Picture Placeholder 23">
            <a:extLst>
              <a:ext uri="{FF2B5EF4-FFF2-40B4-BE49-F238E27FC236}">
                <a16:creationId xmlns:a16="http://schemas.microsoft.com/office/drawing/2014/main" id="{59B25ABF-2D91-42D0-B257-28C830A0DB0A}"/>
              </a:ext>
            </a:extLst>
          </p:cNvPr>
          <p:cNvSpPr>
            <a:spLocks noGrp="1"/>
          </p:cNvSpPr>
          <p:nvPr>
            <p:ph type="pic" sz="quarter" idx="13"/>
          </p:nvPr>
        </p:nvSpPr>
        <p:spPr>
          <a:xfrm>
            <a:off x="1188720" y="2774209"/>
            <a:ext cx="2340864" cy="1828800"/>
          </a:xfrm>
        </p:spPr>
        <p:txBody>
          <a:bodyPr/>
          <a:lstStyle/>
          <a:p>
            <a:endParaRPr lang="en-US"/>
          </a:p>
        </p:txBody>
      </p:sp>
      <p:sp>
        <p:nvSpPr>
          <p:cNvPr id="11" name="Picture Placeholder 23">
            <a:extLst>
              <a:ext uri="{FF2B5EF4-FFF2-40B4-BE49-F238E27FC236}">
                <a16:creationId xmlns:a16="http://schemas.microsoft.com/office/drawing/2014/main" id="{9F987416-CEE7-4146-91E2-1C62DCADAB63}"/>
              </a:ext>
            </a:extLst>
          </p:cNvPr>
          <p:cNvSpPr>
            <a:spLocks noGrp="1"/>
          </p:cNvSpPr>
          <p:nvPr>
            <p:ph type="pic" sz="quarter" idx="14"/>
          </p:nvPr>
        </p:nvSpPr>
        <p:spPr>
          <a:xfrm>
            <a:off x="3729685" y="2767763"/>
            <a:ext cx="2340864" cy="1828800"/>
          </a:xfrm>
        </p:spPr>
        <p:txBody>
          <a:bodyPr/>
          <a:lstStyle/>
          <a:p>
            <a:endParaRPr lang="en-US"/>
          </a:p>
        </p:txBody>
      </p:sp>
      <p:sp>
        <p:nvSpPr>
          <p:cNvPr id="12" name="Picture Placeholder 23">
            <a:extLst>
              <a:ext uri="{FF2B5EF4-FFF2-40B4-BE49-F238E27FC236}">
                <a16:creationId xmlns:a16="http://schemas.microsoft.com/office/drawing/2014/main" id="{F8590697-896B-4145-A7B5-26F0E6F6B910}"/>
              </a:ext>
            </a:extLst>
          </p:cNvPr>
          <p:cNvSpPr>
            <a:spLocks noGrp="1"/>
          </p:cNvSpPr>
          <p:nvPr>
            <p:ph type="pic" sz="quarter" idx="15"/>
          </p:nvPr>
        </p:nvSpPr>
        <p:spPr>
          <a:xfrm>
            <a:off x="6270650" y="2776437"/>
            <a:ext cx="2340864" cy="1828800"/>
          </a:xfrm>
        </p:spPr>
        <p:txBody>
          <a:bodyPr/>
          <a:lstStyle/>
          <a:p>
            <a:endParaRPr lang="en-US"/>
          </a:p>
        </p:txBody>
      </p:sp>
      <p:sp>
        <p:nvSpPr>
          <p:cNvPr id="13" name="Picture Placeholder 23">
            <a:extLst>
              <a:ext uri="{FF2B5EF4-FFF2-40B4-BE49-F238E27FC236}">
                <a16:creationId xmlns:a16="http://schemas.microsoft.com/office/drawing/2014/main" id="{E562EE16-EF76-4BCF-ACAA-CB3BADD8D4BC}"/>
              </a:ext>
            </a:extLst>
          </p:cNvPr>
          <p:cNvSpPr>
            <a:spLocks noGrp="1"/>
          </p:cNvSpPr>
          <p:nvPr>
            <p:ph type="pic" sz="quarter" idx="16"/>
          </p:nvPr>
        </p:nvSpPr>
        <p:spPr>
          <a:xfrm>
            <a:off x="8811615" y="2771021"/>
            <a:ext cx="2340864" cy="1828800"/>
          </a:xfrm>
        </p:spPr>
        <p:txBody>
          <a:bodyPr/>
          <a:lstStyle/>
          <a:p>
            <a:endParaRPr lang="en-US"/>
          </a:p>
        </p:txBody>
      </p:sp>
      <p:sp>
        <p:nvSpPr>
          <p:cNvPr id="14" name="Text Placeholder 28">
            <a:extLst>
              <a:ext uri="{FF2B5EF4-FFF2-40B4-BE49-F238E27FC236}">
                <a16:creationId xmlns:a16="http://schemas.microsoft.com/office/drawing/2014/main" id="{86CD2107-D81C-4AA6-AA2C-5C271CD0C61F}"/>
              </a:ext>
            </a:extLst>
          </p:cNvPr>
          <p:cNvSpPr>
            <a:spLocks noGrp="1"/>
          </p:cNvSpPr>
          <p:nvPr>
            <p:ph type="body" sz="quarter" idx="17" hasCustomPrompt="1"/>
          </p:nvPr>
        </p:nvSpPr>
        <p:spPr>
          <a:xfrm>
            <a:off x="1188720" y="4810866"/>
            <a:ext cx="2340864" cy="347662"/>
          </a:xfrm>
        </p:spPr>
        <p:txBody>
          <a:bodyPr lIns="54864" tIns="0" rIns="0" bIns="0">
            <a:noAutofit/>
          </a:bodyPr>
          <a:lstStyle>
            <a:lvl1pPr algn="l">
              <a:lnSpc>
                <a:spcPct val="100000"/>
              </a:lnSpc>
              <a:spcBef>
                <a:spcPts val="0"/>
              </a:spcBef>
              <a:defRPr sz="2000" b="1" spc="20" baseline="0">
                <a:solidFill>
                  <a:schemeClr val="tx1"/>
                </a:solidFill>
              </a:defRPr>
            </a:lvl1pPr>
          </a:lstStyle>
          <a:p>
            <a:pPr lvl="0"/>
            <a:r>
              <a:rPr lang="en-US"/>
              <a:t>Name</a:t>
            </a:r>
          </a:p>
        </p:txBody>
      </p:sp>
      <p:sp>
        <p:nvSpPr>
          <p:cNvPr id="15" name="Text Placeholder 28">
            <a:extLst>
              <a:ext uri="{FF2B5EF4-FFF2-40B4-BE49-F238E27FC236}">
                <a16:creationId xmlns:a16="http://schemas.microsoft.com/office/drawing/2014/main" id="{2A269BEA-7801-43D0-BB4D-499E164643B4}"/>
              </a:ext>
            </a:extLst>
          </p:cNvPr>
          <p:cNvSpPr>
            <a:spLocks noGrp="1"/>
          </p:cNvSpPr>
          <p:nvPr>
            <p:ph type="body" sz="quarter" idx="18" hasCustomPrompt="1"/>
          </p:nvPr>
        </p:nvSpPr>
        <p:spPr>
          <a:xfrm>
            <a:off x="1188720" y="5205596"/>
            <a:ext cx="2340864" cy="347662"/>
          </a:xfrm>
        </p:spPr>
        <p:txBody>
          <a:bodyPr lIns="54864" tIns="0" rIns="548640" bIns="0">
            <a:noAutofit/>
          </a:bodyPr>
          <a:lstStyle>
            <a:lvl1pPr algn="l">
              <a:lnSpc>
                <a:spcPct val="100000"/>
              </a:lnSpc>
              <a:spcBef>
                <a:spcPts val="0"/>
              </a:spcBef>
              <a:defRPr sz="1600" b="0" spc="20" baseline="0">
                <a:solidFill>
                  <a:schemeClr val="tx1"/>
                </a:solidFill>
              </a:defRPr>
            </a:lvl1pPr>
          </a:lstStyle>
          <a:p>
            <a:pPr lvl="0"/>
            <a:r>
              <a:rPr lang="en-US"/>
              <a:t>Title</a:t>
            </a:r>
          </a:p>
        </p:txBody>
      </p:sp>
      <p:sp>
        <p:nvSpPr>
          <p:cNvPr id="16" name="Text Placeholder 28">
            <a:extLst>
              <a:ext uri="{FF2B5EF4-FFF2-40B4-BE49-F238E27FC236}">
                <a16:creationId xmlns:a16="http://schemas.microsoft.com/office/drawing/2014/main" id="{EC30D8C1-9CAA-453C-A135-99B34DEAECDA}"/>
              </a:ext>
            </a:extLst>
          </p:cNvPr>
          <p:cNvSpPr>
            <a:spLocks noGrp="1"/>
          </p:cNvSpPr>
          <p:nvPr>
            <p:ph type="body" sz="quarter" idx="19" hasCustomPrompt="1"/>
          </p:nvPr>
        </p:nvSpPr>
        <p:spPr>
          <a:xfrm>
            <a:off x="3729319" y="4810866"/>
            <a:ext cx="2340864" cy="347662"/>
          </a:xfrm>
        </p:spPr>
        <p:txBody>
          <a:bodyPr lIns="54864" tIns="0" rIns="0" bIns="0">
            <a:noAutofit/>
          </a:bodyPr>
          <a:lstStyle>
            <a:lvl1pPr algn="l">
              <a:lnSpc>
                <a:spcPct val="100000"/>
              </a:lnSpc>
              <a:spcBef>
                <a:spcPts val="0"/>
              </a:spcBef>
              <a:defRPr sz="2000" b="1" spc="20" baseline="0">
                <a:solidFill>
                  <a:schemeClr val="tx1"/>
                </a:solidFill>
              </a:defRPr>
            </a:lvl1pPr>
          </a:lstStyle>
          <a:p>
            <a:pPr lvl="0"/>
            <a:r>
              <a:rPr lang="en-US"/>
              <a:t>Name</a:t>
            </a:r>
          </a:p>
        </p:txBody>
      </p:sp>
      <p:sp>
        <p:nvSpPr>
          <p:cNvPr id="17" name="Text Placeholder 28">
            <a:extLst>
              <a:ext uri="{FF2B5EF4-FFF2-40B4-BE49-F238E27FC236}">
                <a16:creationId xmlns:a16="http://schemas.microsoft.com/office/drawing/2014/main" id="{2C8127FC-EA51-4A6C-AD57-265191F313FE}"/>
              </a:ext>
            </a:extLst>
          </p:cNvPr>
          <p:cNvSpPr>
            <a:spLocks noGrp="1"/>
          </p:cNvSpPr>
          <p:nvPr>
            <p:ph type="body" sz="quarter" idx="20" hasCustomPrompt="1"/>
          </p:nvPr>
        </p:nvSpPr>
        <p:spPr>
          <a:xfrm>
            <a:off x="3729009" y="5205596"/>
            <a:ext cx="2340864" cy="347662"/>
          </a:xfrm>
        </p:spPr>
        <p:txBody>
          <a:bodyPr lIns="54864" tIns="0" rIns="548640" bIns="0">
            <a:noAutofit/>
          </a:bodyPr>
          <a:lstStyle>
            <a:lvl1pPr algn="l">
              <a:lnSpc>
                <a:spcPct val="100000"/>
              </a:lnSpc>
              <a:spcBef>
                <a:spcPts val="0"/>
              </a:spcBef>
              <a:defRPr sz="1600" b="0" spc="20" baseline="0">
                <a:solidFill>
                  <a:schemeClr val="tx1"/>
                </a:solidFill>
              </a:defRPr>
            </a:lvl1pPr>
          </a:lstStyle>
          <a:p>
            <a:pPr lvl="0"/>
            <a:r>
              <a:rPr lang="en-US"/>
              <a:t>Title</a:t>
            </a:r>
          </a:p>
        </p:txBody>
      </p:sp>
      <p:sp>
        <p:nvSpPr>
          <p:cNvPr id="18" name="Text Placeholder 28">
            <a:extLst>
              <a:ext uri="{FF2B5EF4-FFF2-40B4-BE49-F238E27FC236}">
                <a16:creationId xmlns:a16="http://schemas.microsoft.com/office/drawing/2014/main" id="{623ECF9F-5017-46E1-B3F2-FF9DFD49FB07}"/>
              </a:ext>
            </a:extLst>
          </p:cNvPr>
          <p:cNvSpPr>
            <a:spLocks noGrp="1"/>
          </p:cNvSpPr>
          <p:nvPr>
            <p:ph type="body" sz="quarter" idx="21" hasCustomPrompt="1"/>
          </p:nvPr>
        </p:nvSpPr>
        <p:spPr>
          <a:xfrm>
            <a:off x="6269918" y="4810866"/>
            <a:ext cx="2340864" cy="347662"/>
          </a:xfrm>
        </p:spPr>
        <p:txBody>
          <a:bodyPr lIns="54864" tIns="0" rIns="0" bIns="0">
            <a:noAutofit/>
          </a:bodyPr>
          <a:lstStyle>
            <a:lvl1pPr algn="l">
              <a:lnSpc>
                <a:spcPct val="100000"/>
              </a:lnSpc>
              <a:spcBef>
                <a:spcPts val="0"/>
              </a:spcBef>
              <a:defRPr sz="2000" b="1" spc="20" baseline="0">
                <a:solidFill>
                  <a:schemeClr val="tx1"/>
                </a:solidFill>
              </a:defRPr>
            </a:lvl1pPr>
          </a:lstStyle>
          <a:p>
            <a:pPr lvl="0"/>
            <a:r>
              <a:rPr lang="en-US"/>
              <a:t>Name</a:t>
            </a:r>
          </a:p>
        </p:txBody>
      </p:sp>
      <p:sp>
        <p:nvSpPr>
          <p:cNvPr id="19" name="Text Placeholder 28">
            <a:extLst>
              <a:ext uri="{FF2B5EF4-FFF2-40B4-BE49-F238E27FC236}">
                <a16:creationId xmlns:a16="http://schemas.microsoft.com/office/drawing/2014/main" id="{172350F8-3D16-4661-8DCD-34190A9C6B47}"/>
              </a:ext>
            </a:extLst>
          </p:cNvPr>
          <p:cNvSpPr>
            <a:spLocks noGrp="1"/>
          </p:cNvSpPr>
          <p:nvPr>
            <p:ph type="body" sz="quarter" idx="22" hasCustomPrompt="1"/>
          </p:nvPr>
        </p:nvSpPr>
        <p:spPr>
          <a:xfrm>
            <a:off x="6269298" y="5205596"/>
            <a:ext cx="2340864" cy="347662"/>
          </a:xfrm>
        </p:spPr>
        <p:txBody>
          <a:bodyPr lIns="54864" tIns="0" rIns="548640" bIns="0">
            <a:noAutofit/>
          </a:bodyPr>
          <a:lstStyle>
            <a:lvl1pPr algn="l">
              <a:lnSpc>
                <a:spcPct val="100000"/>
              </a:lnSpc>
              <a:spcBef>
                <a:spcPts val="0"/>
              </a:spcBef>
              <a:defRPr sz="1600" b="0" spc="20" baseline="0">
                <a:solidFill>
                  <a:schemeClr val="tx1"/>
                </a:solidFill>
              </a:defRPr>
            </a:lvl1pPr>
          </a:lstStyle>
          <a:p>
            <a:pPr lvl="0"/>
            <a:r>
              <a:rPr lang="en-US"/>
              <a:t>Title</a:t>
            </a:r>
          </a:p>
        </p:txBody>
      </p:sp>
      <p:sp>
        <p:nvSpPr>
          <p:cNvPr id="20" name="Text Placeholder 28">
            <a:extLst>
              <a:ext uri="{FF2B5EF4-FFF2-40B4-BE49-F238E27FC236}">
                <a16:creationId xmlns:a16="http://schemas.microsoft.com/office/drawing/2014/main" id="{71374BEE-2BEB-449C-B492-8EDC885FDE43}"/>
              </a:ext>
            </a:extLst>
          </p:cNvPr>
          <p:cNvSpPr>
            <a:spLocks noGrp="1"/>
          </p:cNvSpPr>
          <p:nvPr>
            <p:ph type="body" sz="quarter" idx="23" hasCustomPrompt="1"/>
          </p:nvPr>
        </p:nvSpPr>
        <p:spPr>
          <a:xfrm>
            <a:off x="8810516" y="4810866"/>
            <a:ext cx="2340864" cy="347662"/>
          </a:xfrm>
        </p:spPr>
        <p:txBody>
          <a:bodyPr lIns="54864" tIns="0" rIns="0" bIns="0">
            <a:noAutofit/>
          </a:bodyPr>
          <a:lstStyle>
            <a:lvl1pPr algn="l">
              <a:lnSpc>
                <a:spcPct val="100000"/>
              </a:lnSpc>
              <a:spcBef>
                <a:spcPts val="0"/>
              </a:spcBef>
              <a:defRPr sz="2000" b="1" spc="20" baseline="0">
                <a:solidFill>
                  <a:schemeClr val="tx1"/>
                </a:solidFill>
              </a:defRPr>
            </a:lvl1pPr>
          </a:lstStyle>
          <a:p>
            <a:pPr lvl="0"/>
            <a:r>
              <a:rPr lang="en-US"/>
              <a:t>Name</a:t>
            </a:r>
          </a:p>
        </p:txBody>
      </p:sp>
      <p:sp>
        <p:nvSpPr>
          <p:cNvPr id="21" name="Text Placeholder 28">
            <a:extLst>
              <a:ext uri="{FF2B5EF4-FFF2-40B4-BE49-F238E27FC236}">
                <a16:creationId xmlns:a16="http://schemas.microsoft.com/office/drawing/2014/main" id="{A91B02B2-35F9-4512-B6AA-543C16F263A8}"/>
              </a:ext>
            </a:extLst>
          </p:cNvPr>
          <p:cNvSpPr>
            <a:spLocks noGrp="1"/>
          </p:cNvSpPr>
          <p:nvPr>
            <p:ph type="body" sz="quarter" idx="24" hasCustomPrompt="1"/>
          </p:nvPr>
        </p:nvSpPr>
        <p:spPr>
          <a:xfrm>
            <a:off x="8809588" y="5205596"/>
            <a:ext cx="2340864" cy="347662"/>
          </a:xfrm>
        </p:spPr>
        <p:txBody>
          <a:bodyPr lIns="54864" tIns="0" rIns="548640" bIns="0">
            <a:noAutofit/>
          </a:bodyPr>
          <a:lstStyle>
            <a:lvl1pPr algn="l">
              <a:lnSpc>
                <a:spcPct val="100000"/>
              </a:lnSpc>
              <a:spcBef>
                <a:spcPts val="0"/>
              </a:spcBef>
              <a:defRPr sz="1600" b="0" spc="20" baseline="0">
                <a:solidFill>
                  <a:schemeClr val="tx1"/>
                </a:solidFill>
              </a:defRPr>
            </a:lvl1pPr>
          </a:lstStyle>
          <a:p>
            <a:pPr lvl="0"/>
            <a:r>
              <a:rPr lang="en-US"/>
              <a:t>Title</a:t>
            </a:r>
          </a:p>
        </p:txBody>
      </p:sp>
    </p:spTree>
    <p:extLst>
      <p:ext uri="{BB962C8B-B14F-4D97-AF65-F5344CB8AC3E}">
        <p14:creationId xmlns:p14="http://schemas.microsoft.com/office/powerpoint/2010/main" val="3573368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858762-F5B2-42DA-A262-7D7C3AD60622}"/>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
            <a:extLst>
              <a:ext uri="{FF2B5EF4-FFF2-40B4-BE49-F238E27FC236}">
                <a16:creationId xmlns:a16="http://schemas.microsoft.com/office/drawing/2014/main" id="{F29B458E-5354-42D4-AE10-8B2F796C3163}"/>
              </a:ext>
            </a:extLst>
          </p:cNvPr>
          <p:cNvSpPr>
            <a:spLocks noGrp="1"/>
          </p:cNvSpPr>
          <p:nvPr>
            <p:ph type="ctrTitle"/>
          </p:nvPr>
        </p:nvSpPr>
        <p:spPr>
          <a:xfrm>
            <a:off x="6730000" y="639097"/>
            <a:ext cx="4813072" cy="3494791"/>
          </a:xfrm>
        </p:spPr>
        <p:txBody>
          <a:bodyPr>
            <a:normAutofit/>
          </a:bodyPr>
          <a:lstStyle/>
          <a:p>
            <a:endParaRPr lang="en-US"/>
          </a:p>
        </p:txBody>
      </p:sp>
      <p:sp>
        <p:nvSpPr>
          <p:cNvPr id="7" name="Subtitle 2">
            <a:extLst>
              <a:ext uri="{FF2B5EF4-FFF2-40B4-BE49-F238E27FC236}">
                <a16:creationId xmlns:a16="http://schemas.microsoft.com/office/drawing/2014/main" id="{0B121E21-6D9B-46D0-957E-760B095BA4C2}"/>
              </a:ext>
            </a:extLst>
          </p:cNvPr>
          <p:cNvSpPr>
            <a:spLocks noGrp="1"/>
          </p:cNvSpPr>
          <p:nvPr>
            <p:ph type="subTitle" idx="1"/>
          </p:nvPr>
        </p:nvSpPr>
        <p:spPr>
          <a:xfrm>
            <a:off x="6729999" y="4455621"/>
            <a:ext cx="4829101" cy="1238616"/>
          </a:xfrm>
        </p:spPr>
        <p:txBody>
          <a:bodyPr/>
          <a:lstStyle/>
          <a:p>
            <a:endParaRPr lang="en-US"/>
          </a:p>
        </p:txBody>
      </p:sp>
      <p:cxnSp>
        <p:nvCxnSpPr>
          <p:cNvPr id="11" name="Straight Connector 10">
            <a:extLst>
              <a:ext uri="{FF2B5EF4-FFF2-40B4-BE49-F238E27FC236}">
                <a16:creationId xmlns:a16="http://schemas.microsoft.com/office/drawing/2014/main" id="{DB51B24F-7663-45C0-BE23-CD0AEFF51287}"/>
              </a:ext>
              <a:ext uri="{C183D7F6-B498-43B3-948B-1728B52AA6E4}">
                <adec:decorative xmlns:adec="http://schemas.microsoft.com/office/drawing/2017/decorative" val="1"/>
              </a:ext>
            </a:extLst>
          </p:cNvPr>
          <p:cNvCxnSpPr/>
          <p:nvPr userDrawn="1"/>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35ABBAD1-553F-4CC1-AB36-7C1BE5089D81}"/>
              </a:ext>
            </a:extLst>
          </p:cNvPr>
          <p:cNvSpPr>
            <a:spLocks noGrp="1"/>
          </p:cNvSpPr>
          <p:nvPr>
            <p:ph type="pic" sz="quarter" idx="13"/>
          </p:nvPr>
        </p:nvSpPr>
        <p:spPr>
          <a:xfrm>
            <a:off x="642938" y="640080"/>
            <a:ext cx="5449824" cy="2743200"/>
          </a:xfrm>
          <a:solidFill>
            <a:schemeClr val="accent6"/>
          </a:solidFill>
        </p:spPr>
        <p:txBody>
          <a:bodyPr/>
          <a:lstStyle/>
          <a:p>
            <a:endParaRPr lang="en-US"/>
          </a:p>
        </p:txBody>
      </p:sp>
      <p:sp>
        <p:nvSpPr>
          <p:cNvPr id="13" name="Picture Placeholder 11">
            <a:extLst>
              <a:ext uri="{FF2B5EF4-FFF2-40B4-BE49-F238E27FC236}">
                <a16:creationId xmlns:a16="http://schemas.microsoft.com/office/drawing/2014/main" id="{5C06EA1F-5BD5-4FE5-A059-6787DADCB591}"/>
              </a:ext>
            </a:extLst>
          </p:cNvPr>
          <p:cNvSpPr>
            <a:spLocks noGrp="1"/>
          </p:cNvSpPr>
          <p:nvPr>
            <p:ph type="pic" sz="quarter" idx="14"/>
          </p:nvPr>
        </p:nvSpPr>
        <p:spPr>
          <a:xfrm>
            <a:off x="640080" y="3474720"/>
            <a:ext cx="5449824" cy="2743200"/>
          </a:xfrm>
          <a:solidFill>
            <a:schemeClr val="accent6"/>
          </a:solidFill>
        </p:spPr>
        <p:txBody>
          <a:bodyPr/>
          <a:lstStyle/>
          <a:p>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94689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463495"/>
            <a:ext cx="9966960" cy="33686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27598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20XX</a:t>
            </a:r>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Sample Footer Text</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1191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188720" y="2108201"/>
            <a:ext cx="996696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20XX</a:t>
            </a:r>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Sample Footer Text</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57751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6" r:id="rId3"/>
    <p:sldLayoutId id="2147483735" r:id="rId4"/>
    <p:sldLayoutId id="2147483722" r:id="rId5"/>
    <p:sldLayoutId id="2147483746" r:id="rId6"/>
    <p:sldLayoutId id="2147483734" r:id="rId7"/>
    <p:sldLayoutId id="2147483745" r:id="rId8"/>
    <p:sldLayoutId id="2147483726" r:id="rId9"/>
    <p:sldLayoutId id="2147483725" r:id="rId10"/>
    <p:sldLayoutId id="2147483743" r:id="rId11"/>
    <p:sldLayoutId id="2147483737" r:id="rId12"/>
    <p:sldLayoutId id="2147483738" r:id="rId13"/>
    <p:sldLayoutId id="2147483723" r:id="rId14"/>
    <p:sldLayoutId id="2147483724" r:id="rId15"/>
    <p:sldLayoutId id="2147483727" r:id="rId16"/>
    <p:sldLayoutId id="2147483728" r:id="rId17"/>
    <p:sldLayoutId id="2147483729" r:id="rId18"/>
  </p:sldLayoutIdLst>
  <p:hf hd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D7559F58-E7E3-4312-BFB5-D3B5719E827E}"/>
              </a:ext>
            </a:extLst>
          </p:cNvPr>
          <p:cNvSpPr>
            <a:spLocks noGrp="1"/>
          </p:cNvSpPr>
          <p:nvPr>
            <p:ph type="ctrTitle"/>
          </p:nvPr>
        </p:nvSpPr>
        <p:spPr>
          <a:xfrm>
            <a:off x="5116783" y="689363"/>
            <a:ext cx="5747900" cy="1407709"/>
          </a:xfrm>
          <a:prstGeom prst="rect">
            <a:avLst/>
          </a:prstGeom>
        </p:spPr>
        <p:txBody>
          <a:bodyPr vert="horz" lIns="91440" tIns="45720" rIns="91440" bIns="45720" rtlCol="0" anchor="b">
            <a:normAutofit fontScale="90000"/>
          </a:bodyPr>
          <a:lstStyle/>
          <a:p>
            <a:r>
              <a:rPr lang="en-US" sz="4000" b="1">
                <a:solidFill>
                  <a:srgbClr val="FFFFFF"/>
                </a:solidFill>
              </a:rPr>
              <a:t>Customer Segmentation         </a:t>
            </a:r>
            <a:br>
              <a:rPr lang="en-US" sz="4000" b="1">
                <a:solidFill>
                  <a:srgbClr val="FFFFFF"/>
                </a:solidFill>
              </a:rPr>
            </a:br>
            <a:r>
              <a:rPr lang="en-US" sz="4000" b="1">
                <a:solidFill>
                  <a:srgbClr val="FFFFFF"/>
                </a:solidFill>
              </a:rPr>
              <a:t>using   Data  Science </a:t>
            </a:r>
            <a:endParaRPr lang="en-US" sz="4000" b="1">
              <a:solidFill>
                <a:srgbClr val="FFFFFF"/>
              </a:solidFill>
              <a:ea typeface="Calibri Light"/>
              <a:cs typeface="Calibri Light"/>
            </a:endParaRPr>
          </a:p>
        </p:txBody>
      </p:sp>
      <p:pic>
        <p:nvPicPr>
          <p:cNvPr id="8" name="Picture Placeholder 7" descr="A group of people sitting at a table">
            <a:extLst>
              <a:ext uri="{FF2B5EF4-FFF2-40B4-BE49-F238E27FC236}">
                <a16:creationId xmlns:a16="http://schemas.microsoft.com/office/drawing/2014/main" id="{15FF348E-C446-4450-8262-D18488C886A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48072" r="14362"/>
          <a:stretch/>
        </p:blipFill>
        <p:spPr>
          <a:xfrm>
            <a:off x="-14357" y="10"/>
            <a:ext cx="4580077" cy="6857990"/>
          </a:xfrm>
          <a:prstGeom prst="rect">
            <a:avLst/>
          </a:prstGeom>
        </p:spPr>
      </p:pic>
      <p:cxnSp>
        <p:nvCxnSpPr>
          <p:cNvPr id="22" name="Straight Connector 2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ubtitle 4">
            <a:extLst>
              <a:ext uri="{FF2B5EF4-FFF2-40B4-BE49-F238E27FC236}">
                <a16:creationId xmlns:a16="http://schemas.microsoft.com/office/drawing/2014/main" id="{EF502785-6557-4038-9743-2ABFF39CB24A}"/>
              </a:ext>
            </a:extLst>
          </p:cNvPr>
          <p:cNvSpPr>
            <a:spLocks noGrp="1"/>
          </p:cNvSpPr>
          <p:nvPr>
            <p:ph type="subTitle" idx="1"/>
          </p:nvPr>
        </p:nvSpPr>
        <p:spPr>
          <a:xfrm>
            <a:off x="5116784" y="2546224"/>
            <a:ext cx="5977938" cy="3342747"/>
          </a:xfrm>
        </p:spPr>
        <p:txBody>
          <a:bodyPr vert="horz" lIns="0" tIns="45720" rIns="0" bIns="45720" rtlCol="0" anchor="t">
            <a:normAutofit/>
          </a:bodyPr>
          <a:lstStyle/>
          <a:p>
            <a:pPr marL="0" indent="0">
              <a:buNone/>
            </a:pPr>
            <a:r>
              <a:rPr lang="en-US" sz="2400" b="1">
                <a:solidFill>
                  <a:srgbClr val="FFFFFF"/>
                </a:solidFill>
              </a:rPr>
              <a:t> </a:t>
            </a:r>
            <a:r>
              <a:rPr lang="en-US" sz="2400" b="1" u="sng">
                <a:solidFill>
                  <a:srgbClr val="FFFFFF"/>
                </a:solidFill>
              </a:rPr>
              <a:t>Submitted by:</a:t>
            </a:r>
            <a:endParaRPr lang="en-US">
              <a:ea typeface="Calibri" panose="020F0502020204030204"/>
              <a:cs typeface="Calibri" panose="020F0502020204030204"/>
            </a:endParaRPr>
          </a:p>
          <a:p>
            <a:pPr marL="457200" indent="-457200">
              <a:buAutoNum type="arabicParenR"/>
            </a:pPr>
            <a:r>
              <a:rPr lang="en-US" b="1">
                <a:solidFill>
                  <a:srgbClr val="FFFFFF"/>
                </a:solidFill>
              </a:rPr>
              <a:t>F . ANTONY RAJAN (961721104303)</a:t>
            </a:r>
            <a:endParaRPr lang="en-US" b="1">
              <a:solidFill>
                <a:srgbClr val="FFFFFF"/>
              </a:solidFill>
              <a:latin typeface="Calibri"/>
              <a:ea typeface="Calibri"/>
              <a:cs typeface="Calibri"/>
            </a:endParaRPr>
          </a:p>
          <a:p>
            <a:pPr marL="457200" indent="-457200">
              <a:buAutoNum type="arabicParenR"/>
            </a:pPr>
            <a:r>
              <a:rPr lang="en-US" b="1">
                <a:solidFill>
                  <a:srgbClr val="FFFFFF"/>
                </a:solidFill>
                <a:latin typeface="Calibri"/>
                <a:ea typeface="Calibri"/>
                <a:cs typeface="Calibri"/>
              </a:rPr>
              <a:t> A . FRENI (961721104008)</a:t>
            </a:r>
            <a:endParaRPr lang="en-US">
              <a:ea typeface="Calibri" panose="020F0502020204030204"/>
              <a:cs typeface="Calibri" panose="020F0502020204030204"/>
            </a:endParaRPr>
          </a:p>
          <a:p>
            <a:pPr marL="457200" indent="-457200">
              <a:buAutoNum type="arabicParenR"/>
            </a:pPr>
            <a:r>
              <a:rPr lang="en-US" b="1">
                <a:solidFill>
                  <a:srgbClr val="FFFFFF"/>
                </a:solidFill>
                <a:latin typeface="Calibri"/>
                <a:ea typeface="Calibri"/>
                <a:cs typeface="Calibri"/>
              </a:rPr>
              <a:t>A . EBISTON (961721104307)</a:t>
            </a:r>
          </a:p>
          <a:p>
            <a:pPr marL="457200" indent="-457200">
              <a:buAutoNum type="arabicParenR"/>
            </a:pPr>
            <a:r>
              <a:rPr lang="en-US" b="1">
                <a:solidFill>
                  <a:srgbClr val="FFFFFF"/>
                </a:solidFill>
                <a:latin typeface="Calibri"/>
                <a:ea typeface="Calibri"/>
                <a:cs typeface="Calibri"/>
              </a:rPr>
              <a:t>P . FRANKLIN GINO  (961721104308)</a:t>
            </a:r>
          </a:p>
          <a:p>
            <a:pPr marL="457200" indent="-457200">
              <a:buAutoNum type="arabicParenR"/>
            </a:pPr>
            <a:r>
              <a:rPr lang="en-US" b="1">
                <a:solidFill>
                  <a:srgbClr val="FFFFFF"/>
                </a:solidFill>
                <a:latin typeface="Calibri"/>
                <a:ea typeface="Calibri"/>
                <a:cs typeface="Calibri"/>
              </a:rPr>
              <a:t>M.S. JEBINLAL (961721104309)</a:t>
            </a:r>
          </a:p>
          <a:p>
            <a:pPr marL="457200" indent="-457200">
              <a:buAutoNum type="arabicParenR"/>
            </a:pPr>
            <a:endParaRPr lang="en-US" b="1">
              <a:solidFill>
                <a:srgbClr val="FFFFFF"/>
              </a:solidFill>
              <a:ea typeface="Calibri"/>
              <a:cs typeface="Calibri"/>
            </a:endParaRPr>
          </a:p>
        </p:txBody>
      </p:sp>
    </p:spTree>
    <p:extLst>
      <p:ext uri="{BB962C8B-B14F-4D97-AF65-F5344CB8AC3E}">
        <p14:creationId xmlns:p14="http://schemas.microsoft.com/office/powerpoint/2010/main" val="33166971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DCE699D-9FC2-483D-9B52-64E766D1C93C}"/>
              </a:ext>
            </a:extLst>
          </p:cNvPr>
          <p:cNvSpPr>
            <a:spLocks noGrp="1"/>
          </p:cNvSpPr>
          <p:nvPr>
            <p:ph type="title"/>
          </p:nvPr>
        </p:nvSpPr>
        <p:spPr>
          <a:xfrm>
            <a:off x="643467" y="516835"/>
            <a:ext cx="2994815" cy="1666501"/>
          </a:xfrm>
        </p:spPr>
        <p:txBody>
          <a:bodyPr vert="horz" lIns="91440" tIns="45720" rIns="91440" bIns="45720" rtlCol="0" anchor="b">
            <a:normAutofit/>
          </a:bodyPr>
          <a:lstStyle/>
          <a:p>
            <a:r>
              <a:rPr lang="en-US" sz="4000">
                <a:solidFill>
                  <a:schemeClr val="tx1"/>
                </a:solidFill>
              </a:rPr>
              <a:t>Agenda</a:t>
            </a:r>
          </a:p>
        </p:txBody>
      </p:sp>
      <p:cxnSp>
        <p:nvCxnSpPr>
          <p:cNvPr id="29" name="Straight Connector 2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3CA132-7D5D-4211-B55D-004BEBAF221D}"/>
              </a:ext>
            </a:extLst>
          </p:cNvPr>
          <p:cNvSpPr>
            <a:spLocks noGrp="1"/>
          </p:cNvSpPr>
          <p:nvPr>
            <p:ph type="body" sz="quarter" idx="17"/>
          </p:nvPr>
        </p:nvSpPr>
        <p:spPr>
          <a:xfrm>
            <a:off x="643467" y="2546224"/>
            <a:ext cx="2994815" cy="3342747"/>
          </a:xfrm>
        </p:spPr>
        <p:txBody>
          <a:bodyPr vert="horz" lIns="0" tIns="45720" rIns="0" bIns="45720" rtlCol="0" anchor="t">
            <a:normAutofit/>
          </a:bodyPr>
          <a:lstStyle/>
          <a:p>
            <a:pPr>
              <a:buFont typeface="Wingdings" panose="020F0502020204030204" pitchFamily="34" charset="0"/>
              <a:buChar char="v"/>
            </a:pPr>
            <a:r>
              <a:rPr lang="en-US" sz="1800">
                <a:solidFill>
                  <a:schemeClr val="tx1"/>
                </a:solidFill>
              </a:rPr>
              <a:t>Introduction</a:t>
            </a:r>
            <a:endParaRPr lang="en-US"/>
          </a:p>
          <a:p>
            <a:pPr>
              <a:buFont typeface="Wingdings" panose="020F0502020204030204" pitchFamily="34" charset="0"/>
              <a:buChar char="v"/>
            </a:pPr>
            <a:r>
              <a:rPr lang="en-US" sz="1800">
                <a:solidFill>
                  <a:schemeClr val="tx1"/>
                </a:solidFill>
              </a:rPr>
              <a:t>Data Collection and Preprocessing</a:t>
            </a:r>
            <a:endParaRPr lang="en-US" sz="1800">
              <a:solidFill>
                <a:schemeClr val="tx1"/>
              </a:solidFill>
              <a:ea typeface="Calibri" panose="020F0502020204030204"/>
              <a:cs typeface="Calibri" panose="020F0502020204030204"/>
            </a:endParaRPr>
          </a:p>
          <a:p>
            <a:pPr>
              <a:buFont typeface="Wingdings" panose="020F0502020204030204" pitchFamily="34" charset="0"/>
              <a:buChar char="v"/>
            </a:pPr>
            <a:r>
              <a:rPr lang="en-US" sz="1900">
                <a:solidFill>
                  <a:schemeClr val="tx1"/>
                </a:solidFill>
                <a:ea typeface="Calibri"/>
                <a:cs typeface="Calibri"/>
              </a:rPr>
              <a:t>Customer </a:t>
            </a:r>
            <a:r>
              <a:rPr lang="en-US" sz="1800">
                <a:solidFill>
                  <a:schemeClr val="tx1"/>
                </a:solidFill>
                <a:ea typeface="Calibri"/>
                <a:cs typeface="Calibri"/>
              </a:rPr>
              <a:t>Segmentation Methodology</a:t>
            </a:r>
            <a:endParaRPr lang="en-US" sz="1800">
              <a:solidFill>
                <a:schemeClr val="tx1"/>
              </a:solidFill>
            </a:endParaRPr>
          </a:p>
          <a:p>
            <a:pPr>
              <a:buFont typeface="Wingdings" panose="020F0502020204030204" pitchFamily="34" charset="0"/>
              <a:buChar char="v"/>
            </a:pPr>
            <a:r>
              <a:rPr lang="en-US" sz="1800">
                <a:solidFill>
                  <a:schemeClr val="tx1"/>
                </a:solidFill>
              </a:rPr>
              <a:t>Exploratory Data Analysis</a:t>
            </a:r>
            <a:endParaRPr lang="en-US" sz="1800">
              <a:solidFill>
                <a:schemeClr val="tx1"/>
              </a:solidFill>
              <a:ea typeface="Calibri" panose="020F0502020204030204"/>
              <a:cs typeface="Calibri" panose="020F0502020204030204"/>
            </a:endParaRPr>
          </a:p>
          <a:p>
            <a:pPr>
              <a:buFont typeface="Wingdings" panose="020F0502020204030204" pitchFamily="34" charset="0"/>
              <a:buChar char="v"/>
            </a:pPr>
            <a:r>
              <a:rPr lang="en-US" sz="1800">
                <a:solidFill>
                  <a:schemeClr val="tx1"/>
                </a:solidFill>
              </a:rPr>
              <a:t>Results and Insights</a:t>
            </a:r>
            <a:endParaRPr lang="en-US" sz="1800">
              <a:solidFill>
                <a:schemeClr val="tx1"/>
              </a:solidFill>
              <a:ea typeface="Calibri" panose="020F0502020204030204"/>
              <a:cs typeface="Calibri" panose="020F0502020204030204"/>
            </a:endParaRPr>
          </a:p>
          <a:p>
            <a:pPr>
              <a:buFont typeface="Wingdings" panose="020F0502020204030204" pitchFamily="34" charset="0"/>
              <a:buChar char="v"/>
            </a:pPr>
            <a:r>
              <a:rPr lang="en-US" sz="1800">
                <a:solidFill>
                  <a:schemeClr val="tx1"/>
                </a:solidFill>
              </a:rPr>
              <a:t>Conclusion</a:t>
            </a:r>
            <a:endParaRPr lang="en-US" sz="1800">
              <a:solidFill>
                <a:schemeClr val="tx1"/>
              </a:solidFill>
              <a:ea typeface="Calibri" panose="020F0502020204030204"/>
              <a:cs typeface="Calibri" panose="020F0502020204030204"/>
            </a:endParaRPr>
          </a:p>
          <a:p>
            <a:pPr>
              <a:buFont typeface="Wingdings" panose="020F0502020204030204" pitchFamily="34" charset="0"/>
              <a:buChar char="v"/>
            </a:pPr>
            <a:endParaRPr lang="en-US" sz="1800">
              <a:solidFill>
                <a:schemeClr val="tx1"/>
              </a:solidFill>
              <a:ea typeface="Calibri" panose="020F0502020204030204"/>
              <a:cs typeface="Calibri" panose="020F0502020204030204"/>
            </a:endParaRPr>
          </a:p>
          <a:p>
            <a:pPr>
              <a:buFont typeface="Wingdings" panose="020F0502020204030204" pitchFamily="34" charset="0"/>
              <a:buChar char="v"/>
            </a:pPr>
            <a:endParaRPr lang="en-US" sz="1800">
              <a:solidFill>
                <a:schemeClr val="tx1"/>
              </a:solidFill>
              <a:ea typeface="Calibri" panose="020F0502020204030204"/>
              <a:cs typeface="Calibri" panose="020F0502020204030204"/>
            </a:endParaRPr>
          </a:p>
        </p:txBody>
      </p:sp>
      <p:pic>
        <p:nvPicPr>
          <p:cNvPr id="13" name="Picture Placeholder 12" descr="People sitting at a table with their laptops">
            <a:extLst>
              <a:ext uri="{FF2B5EF4-FFF2-40B4-BE49-F238E27FC236}">
                <a16:creationId xmlns:a16="http://schemas.microsoft.com/office/drawing/2014/main" id="{F8945C07-4A93-4269-9888-725F3819E3EC}"/>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l="7124" r="6375" b="3"/>
          <a:stretch/>
        </p:blipFill>
        <p:spPr>
          <a:xfrm>
            <a:off x="4059920" y="1"/>
            <a:ext cx="4016408" cy="3401058"/>
          </a:xfrm>
          <a:prstGeom prst="rect">
            <a:avLst/>
          </a:prstGeom>
        </p:spPr>
      </p:pic>
      <p:pic>
        <p:nvPicPr>
          <p:cNvPr id="9" name="Picture Placeholder 8" descr="Handshake">
            <a:extLst>
              <a:ext uri="{FF2B5EF4-FFF2-40B4-BE49-F238E27FC236}">
                <a16:creationId xmlns:a16="http://schemas.microsoft.com/office/drawing/2014/main" id="{E1E7078F-FB9C-41E6-961A-AA789AD0D6F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r="13042"/>
          <a:stretch/>
        </p:blipFill>
        <p:spPr>
          <a:xfrm>
            <a:off x="8175592" y="-1"/>
            <a:ext cx="4016408" cy="3383280"/>
          </a:xfrm>
          <a:prstGeom prst="rect">
            <a:avLst/>
          </a:prstGeom>
        </p:spPr>
      </p:pic>
      <p:pic>
        <p:nvPicPr>
          <p:cNvPr id="11" name="Picture Placeholder 10" descr="A close-up of a table &amp; chairs">
            <a:extLst>
              <a:ext uri="{FF2B5EF4-FFF2-40B4-BE49-F238E27FC236}">
                <a16:creationId xmlns:a16="http://schemas.microsoft.com/office/drawing/2014/main" id="{85CCA26B-B0A3-42E8-B737-81A01EB80949}"/>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l="6465" r="6466"/>
          <a:stretch/>
        </p:blipFill>
        <p:spPr>
          <a:xfrm>
            <a:off x="4059924" y="3474720"/>
            <a:ext cx="4021571" cy="3383280"/>
          </a:xfrm>
          <a:prstGeom prst="rect">
            <a:avLst/>
          </a:prstGeom>
        </p:spPr>
      </p:pic>
      <p:pic>
        <p:nvPicPr>
          <p:cNvPr id="15" name="Picture Placeholder 14" descr="Close up desk, with glasses, a mug and laptop">
            <a:extLst>
              <a:ext uri="{FF2B5EF4-FFF2-40B4-BE49-F238E27FC236}">
                <a16:creationId xmlns:a16="http://schemas.microsoft.com/office/drawing/2014/main" id="{825DBACB-DCFD-479A-AD19-03C804BC179B}"/>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r="12930"/>
          <a:stretch/>
        </p:blipFill>
        <p:spPr>
          <a:xfrm>
            <a:off x="8170428" y="3474720"/>
            <a:ext cx="4021571" cy="3383280"/>
          </a:xfrm>
          <a:prstGeom prst="rect">
            <a:avLst/>
          </a:prstGeom>
        </p:spPr>
      </p:pic>
      <p:sp>
        <p:nvSpPr>
          <p:cNvPr id="18" name="Slide Number Placeholder 17">
            <a:extLst>
              <a:ext uri="{FF2B5EF4-FFF2-40B4-BE49-F238E27FC236}">
                <a16:creationId xmlns:a16="http://schemas.microsoft.com/office/drawing/2014/main" id="{D2077A5E-18AF-4957-9966-6DBE3C4A5A49}"/>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2</a:t>
            </a:fld>
            <a:endParaRPr lang="en-US"/>
          </a:p>
        </p:txBody>
      </p:sp>
    </p:spTree>
    <p:extLst>
      <p:ext uri="{BB962C8B-B14F-4D97-AF65-F5344CB8AC3E}">
        <p14:creationId xmlns:p14="http://schemas.microsoft.com/office/powerpoint/2010/main" val="223339102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20BF798-8948-401D-89CE-1ED6136ED254}"/>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b="1">
                <a:solidFill>
                  <a:schemeClr val="tx1"/>
                </a:solidFill>
              </a:rPr>
              <a:t>Introduction</a:t>
            </a:r>
          </a:p>
        </p:txBody>
      </p:sp>
      <p:pic>
        <p:nvPicPr>
          <p:cNvPr id="16" name="Picture Placeholder 11" descr="Business men sitting at a table">
            <a:extLst>
              <a:ext uri="{FF2B5EF4-FFF2-40B4-BE49-F238E27FC236}">
                <a16:creationId xmlns:a16="http://schemas.microsoft.com/office/drawing/2014/main" id="{C5CB7D04-B9FD-B225-1673-3B1506F0CED5}"/>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17760" r="1" b="1"/>
          <a:stretch/>
        </p:blipFill>
        <p:spPr>
          <a:xfrm>
            <a:off x="20" y="10"/>
            <a:ext cx="4580077" cy="3383266"/>
          </a:xfrm>
          <a:prstGeom prst="rect">
            <a:avLst/>
          </a:prstGeom>
          <a:solidFill>
            <a:schemeClr val="accent6"/>
          </a:solidFill>
        </p:spPr>
      </p:pic>
      <p:cxnSp>
        <p:nvCxnSpPr>
          <p:cNvPr id="27" name="Straight Connector 2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Placeholder 7" descr="Lady smiling in front of her computer">
            <a:extLst>
              <a:ext uri="{FF2B5EF4-FFF2-40B4-BE49-F238E27FC236}">
                <a16:creationId xmlns:a16="http://schemas.microsoft.com/office/drawing/2014/main" id="{37741216-EBA4-B1BC-B717-2921603A01D5}"/>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17760"/>
          <a:stretch/>
        </p:blipFill>
        <p:spPr>
          <a:xfrm>
            <a:off x="20" y="3474720"/>
            <a:ext cx="4580077" cy="3383280"/>
          </a:xfrm>
          <a:prstGeom prst="rect">
            <a:avLst/>
          </a:prstGeom>
          <a:solidFill>
            <a:schemeClr val="accent6"/>
          </a:solidFill>
        </p:spPr>
      </p:pic>
      <p:sp>
        <p:nvSpPr>
          <p:cNvPr id="3" name="Content Placeholder 2">
            <a:extLst>
              <a:ext uri="{FF2B5EF4-FFF2-40B4-BE49-F238E27FC236}">
                <a16:creationId xmlns:a16="http://schemas.microsoft.com/office/drawing/2014/main" id="{F9529D8B-2C12-43D2-BC28-8FA4895C977A}"/>
              </a:ext>
            </a:extLst>
          </p:cNvPr>
          <p:cNvSpPr>
            <a:spLocks noGrp="1"/>
          </p:cNvSpPr>
          <p:nvPr>
            <p:ph idx="1"/>
          </p:nvPr>
        </p:nvSpPr>
        <p:spPr>
          <a:xfrm>
            <a:off x="5116784" y="2546224"/>
            <a:ext cx="5977938" cy="3342747"/>
          </a:xfrm>
        </p:spPr>
        <p:txBody>
          <a:bodyPr vert="horz" lIns="0" tIns="45720" rIns="0" bIns="45720" rtlCol="0" anchor="t">
            <a:noAutofit/>
          </a:bodyPr>
          <a:lstStyle/>
          <a:p>
            <a:pPr>
              <a:buFont typeface="Wingdings" panose="020F0502020204030204" pitchFamily="34" charset="0"/>
              <a:buChar char="v"/>
            </a:pPr>
            <a:r>
              <a:rPr lang="en-US" sz="2400">
                <a:solidFill>
                  <a:srgbClr val="E8EAED"/>
                </a:solidFill>
                <a:ea typeface="+mn-lt"/>
                <a:cs typeface="+mn-lt"/>
              </a:rPr>
              <a:t>Customer segmentation involves </a:t>
            </a:r>
            <a:r>
              <a:rPr lang="en-US" sz="2400">
                <a:solidFill>
                  <a:srgbClr val="E2EEFF"/>
                </a:solidFill>
                <a:ea typeface="+mn-lt"/>
                <a:cs typeface="+mn-lt"/>
              </a:rPr>
              <a:t>implementing data science methods to divide the customer base into smaller groups based on certain characteristics</a:t>
            </a:r>
            <a:r>
              <a:rPr lang="en-US" sz="2400">
                <a:solidFill>
                  <a:srgbClr val="E8EAED"/>
                </a:solidFill>
                <a:ea typeface="+mn-lt"/>
                <a:cs typeface="+mn-lt"/>
              </a:rPr>
              <a:t>. </a:t>
            </a:r>
            <a:endParaRPr lang="en-US" sz="2400">
              <a:solidFill>
                <a:srgbClr val="FFFFFF"/>
              </a:solidFill>
              <a:ea typeface="+mn-lt"/>
              <a:cs typeface="+mn-lt"/>
            </a:endParaRPr>
          </a:p>
          <a:p>
            <a:pPr>
              <a:buFont typeface="Wingdings" panose="020F0502020204030204" pitchFamily="34" charset="0"/>
              <a:buChar char="v"/>
            </a:pPr>
            <a:r>
              <a:rPr lang="en-US" sz="2400">
                <a:solidFill>
                  <a:srgbClr val="E8EAED"/>
                </a:solidFill>
                <a:ea typeface="+mn-lt"/>
                <a:cs typeface="+mn-lt"/>
              </a:rPr>
              <a:t>It assists marketing managers in better understanding their customers' preferences and presenting them with better-targeted advertisements.</a:t>
            </a:r>
            <a:endParaRPr lang="en-US" sz="2400">
              <a:solidFill>
                <a:schemeClr val="tx1"/>
              </a:solidFill>
              <a:ea typeface="Calibri"/>
              <a:cs typeface="Calibri"/>
            </a:endParaRPr>
          </a:p>
        </p:txBody>
      </p:sp>
      <p:sp>
        <p:nvSpPr>
          <p:cNvPr id="15" name="Slide Number Placeholder 14">
            <a:extLst>
              <a:ext uri="{FF2B5EF4-FFF2-40B4-BE49-F238E27FC236}">
                <a16:creationId xmlns:a16="http://schemas.microsoft.com/office/drawing/2014/main" id="{FAC43D02-FCA1-4880-8376-FFDCFB5A520F}"/>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a:solidFill>
                  <a:schemeClr val="tx1"/>
                </a:solidFill>
              </a:rPr>
              <a:pPr>
                <a:spcAft>
                  <a:spcPts val="600"/>
                </a:spcAft>
              </a:pPr>
              <a:t>3</a:t>
            </a:fld>
            <a:endParaRPr lang="en-US">
              <a:solidFill>
                <a:schemeClr val="tx1"/>
              </a:solidFill>
            </a:endParaRPr>
          </a:p>
        </p:txBody>
      </p:sp>
    </p:spTree>
    <p:extLst>
      <p:ext uri="{BB962C8B-B14F-4D97-AF65-F5344CB8AC3E}">
        <p14:creationId xmlns:p14="http://schemas.microsoft.com/office/powerpoint/2010/main" val="425008989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3" name="Straight Connector 6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65" name="Rectangle 64">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81683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7567D89-A1F3-D15E-765A-24A51D2FEB9D}"/>
              </a:ext>
            </a:extLst>
          </p:cNvPr>
          <p:cNvSpPr>
            <a:spLocks noGrp="1"/>
          </p:cNvSpPr>
          <p:nvPr>
            <p:ph type="title"/>
          </p:nvPr>
        </p:nvSpPr>
        <p:spPr>
          <a:xfrm>
            <a:off x="3540" y="631854"/>
            <a:ext cx="3703070" cy="1429125"/>
          </a:xfrm>
        </p:spPr>
        <p:txBody>
          <a:bodyPr vert="horz" lIns="91440" tIns="45720" rIns="91440" bIns="45720" rtlCol="0" anchor="b">
            <a:normAutofit fontScale="90000"/>
          </a:bodyPr>
          <a:lstStyle/>
          <a:p>
            <a:r>
              <a:rPr lang="en-US" sz="4000" b="1">
                <a:solidFill>
                  <a:schemeClr val="tx1"/>
                </a:solidFill>
              </a:rPr>
              <a:t>Data Collection and Preprocessing:</a:t>
            </a:r>
          </a:p>
        </p:txBody>
      </p:sp>
      <p:cxnSp>
        <p:nvCxnSpPr>
          <p:cNvPr id="69" name="Straight Connector 68">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6B66DD7-F712-744F-12DD-972CE6226FD9}"/>
              </a:ext>
            </a:extLst>
          </p:cNvPr>
          <p:cNvSpPr>
            <a:spLocks noGrp="1"/>
          </p:cNvSpPr>
          <p:nvPr>
            <p:ph idx="1"/>
          </p:nvPr>
        </p:nvSpPr>
        <p:spPr>
          <a:xfrm>
            <a:off x="571752" y="2799654"/>
            <a:ext cx="3005462" cy="3189665"/>
          </a:xfrm>
        </p:spPr>
        <p:txBody>
          <a:bodyPr vert="horz" lIns="0" tIns="45720" rIns="0" bIns="45720" rtlCol="0" anchor="t">
            <a:normAutofit/>
          </a:bodyPr>
          <a:lstStyle/>
          <a:p>
            <a:pPr>
              <a:buFont typeface="Wingdings" panose="020F0502020204030204" pitchFamily="34" charset="0"/>
              <a:buChar char="v"/>
            </a:pPr>
            <a:r>
              <a:rPr lang="en-US" sz="1800">
                <a:solidFill>
                  <a:srgbClr val="FFFFFF"/>
                </a:solidFill>
              </a:rPr>
              <a:t>Data sources</a:t>
            </a:r>
            <a:endParaRPr lang="en-US"/>
          </a:p>
          <a:p>
            <a:pPr>
              <a:buFont typeface="Wingdings" panose="020F0502020204030204" pitchFamily="34" charset="0"/>
              <a:buChar char="v"/>
            </a:pPr>
            <a:r>
              <a:rPr lang="en-US" sz="1800">
                <a:solidFill>
                  <a:srgbClr val="FFFFFF"/>
                </a:solidFill>
              </a:rPr>
              <a:t>Data collection methods</a:t>
            </a:r>
            <a:endParaRPr lang="en-US" sz="1800">
              <a:solidFill>
                <a:srgbClr val="FFFFFF"/>
              </a:solidFill>
              <a:ea typeface="Calibri" panose="020F0502020204030204"/>
              <a:cs typeface="Calibri" panose="020F0502020204030204"/>
            </a:endParaRPr>
          </a:p>
          <a:p>
            <a:pPr>
              <a:buFont typeface="Wingdings" panose="020F0502020204030204" pitchFamily="34" charset="0"/>
              <a:buChar char="v"/>
            </a:pPr>
            <a:r>
              <a:rPr lang="en-US" sz="1800">
                <a:solidFill>
                  <a:srgbClr val="FFFFFF"/>
                </a:solidFill>
              </a:rPr>
              <a:t>Data cleaning and preprocessing steps</a:t>
            </a:r>
            <a:endParaRPr lang="en-US" sz="1800">
              <a:solidFill>
                <a:srgbClr val="FFFFFF"/>
              </a:solidFill>
              <a:ea typeface="Calibri" panose="020F0502020204030204"/>
              <a:cs typeface="Calibri" panose="020F0502020204030204"/>
            </a:endParaRPr>
          </a:p>
          <a:p>
            <a:pPr>
              <a:buFont typeface="Wingdings" panose="020F0502020204030204" pitchFamily="34" charset="0"/>
              <a:buChar char="v"/>
            </a:pPr>
            <a:r>
              <a:rPr lang="en-US" sz="1800">
                <a:solidFill>
                  <a:srgbClr val="FFFFFF"/>
                </a:solidFill>
              </a:rPr>
              <a:t>Mention any challenges encountered</a:t>
            </a:r>
            <a:endParaRPr lang="en-US" sz="1800">
              <a:solidFill>
                <a:srgbClr val="FFFFFF"/>
              </a:solidFill>
              <a:ea typeface="Calibri" panose="020F0502020204030204"/>
              <a:cs typeface="Calibri" panose="020F0502020204030204"/>
            </a:endParaRPr>
          </a:p>
          <a:p>
            <a:pPr>
              <a:buFont typeface="Wingdings" panose="020F0502020204030204" pitchFamily="34" charset="0"/>
              <a:buChar char="v"/>
            </a:pPr>
            <a:endParaRPr lang="en-US" sz="1800">
              <a:solidFill>
                <a:srgbClr val="FFFFFF"/>
              </a:solidFill>
              <a:ea typeface="Calibri" panose="020F0502020204030204"/>
              <a:cs typeface="Calibri" panose="020F0502020204030204"/>
            </a:endParaRPr>
          </a:p>
        </p:txBody>
      </p:sp>
      <p:pic>
        <p:nvPicPr>
          <p:cNvPr id="4" name="Picture Placeholder 3" descr="A diagram of a market&#10;&#10;Description automatically generated">
            <a:extLst>
              <a:ext uri="{FF2B5EF4-FFF2-40B4-BE49-F238E27FC236}">
                <a16:creationId xmlns:a16="http://schemas.microsoft.com/office/drawing/2014/main" id="{DCAE0DE4-D07D-7F06-9D83-1350A62E465B}"/>
              </a:ext>
            </a:extLst>
          </p:cNvPr>
          <p:cNvPicPr>
            <a:picLocks noGrp="1" noChangeAspect="1"/>
          </p:cNvPicPr>
          <p:nvPr>
            <p:ph type="pic" sz="quarter" idx="15"/>
          </p:nvPr>
        </p:nvPicPr>
        <p:blipFill rotWithShape="1">
          <a:blip r:embed="rId2"/>
          <a:srcRect l="213" r="1435"/>
          <a:stretch/>
        </p:blipFill>
        <p:spPr>
          <a:xfrm>
            <a:off x="5336322" y="640080"/>
            <a:ext cx="5609472" cy="5577840"/>
          </a:xfrm>
          <a:prstGeom prst="rect">
            <a:avLst/>
          </a:prstGeom>
        </p:spPr>
      </p:pic>
      <p:sp>
        <p:nvSpPr>
          <p:cNvPr id="5" name="Slide Number Placeholder 4">
            <a:extLst>
              <a:ext uri="{FF2B5EF4-FFF2-40B4-BE49-F238E27FC236}">
                <a16:creationId xmlns:a16="http://schemas.microsoft.com/office/drawing/2014/main" id="{64F1AABD-EEEA-2B4A-8487-5AFE15C363E7}"/>
              </a:ext>
            </a:extLst>
          </p:cNvPr>
          <p:cNvSpPr>
            <a:spLocks noGrp="1"/>
          </p:cNvSpPr>
          <p:nvPr>
            <p:ph type="sldNum" sz="quarter" idx="12"/>
          </p:nvPr>
        </p:nvSpPr>
        <p:spPr>
          <a:xfrm>
            <a:off x="10993582" y="6446838"/>
            <a:ext cx="794387" cy="365125"/>
          </a:xfrm>
        </p:spPr>
        <p:txBody>
          <a:bodyPr vert="horz" lIns="91440" tIns="45720" rIns="91440" bIns="45720" rtlCol="0" anchor="ctr">
            <a:normAutofit/>
          </a:bodyPr>
          <a:lstStyle/>
          <a:p>
            <a:pPr>
              <a:spcAft>
                <a:spcPts val="600"/>
              </a:spcAft>
            </a:pPr>
            <a:fld id="{3A98EE3D-8CD1-4C3F-BD1C-C98C9596463C}" type="slidenum">
              <a:rPr lang="en-US">
                <a:solidFill>
                  <a:schemeClr val="tx1">
                    <a:lumMod val="85000"/>
                    <a:lumOff val="15000"/>
                  </a:schemeClr>
                </a:solidFill>
              </a:rPr>
              <a:pPr>
                <a:spcAft>
                  <a:spcPts val="600"/>
                </a:spcAft>
              </a:pPr>
              <a:t>4</a:t>
            </a:fld>
            <a:endParaRPr lang="en-US">
              <a:solidFill>
                <a:schemeClr val="tx1">
                  <a:lumMod val="85000"/>
                  <a:lumOff val="15000"/>
                </a:schemeClr>
              </a:solidFill>
            </a:endParaRPr>
          </a:p>
        </p:txBody>
      </p:sp>
    </p:spTree>
    <p:extLst>
      <p:ext uri="{BB962C8B-B14F-4D97-AF65-F5344CB8AC3E}">
        <p14:creationId xmlns:p14="http://schemas.microsoft.com/office/powerpoint/2010/main" val="346762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717DA3A-207F-49B1-B04B-4ABF2C16B8F8}"/>
              </a:ext>
            </a:extLst>
          </p:cNvPr>
          <p:cNvSpPr>
            <a:spLocks noGrp="1"/>
          </p:cNvSpPr>
          <p:nvPr>
            <p:ph type="ctrTitle"/>
          </p:nvPr>
        </p:nvSpPr>
        <p:spPr>
          <a:xfrm>
            <a:off x="5116783" y="516835"/>
            <a:ext cx="5977937" cy="1666501"/>
          </a:xfrm>
        </p:spPr>
        <p:txBody>
          <a:bodyPr vert="horz" lIns="91440" tIns="45720" rIns="91440" bIns="45720" rtlCol="0" anchor="b">
            <a:normAutofit/>
          </a:bodyPr>
          <a:lstStyle/>
          <a:p>
            <a:r>
              <a:rPr lang="en-US" sz="4000" b="1">
                <a:solidFill>
                  <a:schemeClr val="tx1"/>
                </a:solidFill>
              </a:rPr>
              <a:t>Customer Segmentation Methodology</a:t>
            </a:r>
            <a:endParaRPr lang="en-US" sz="4000">
              <a:solidFill>
                <a:schemeClr val="tx1"/>
              </a:solidFill>
            </a:endParaRPr>
          </a:p>
        </p:txBody>
      </p:sp>
      <p:pic>
        <p:nvPicPr>
          <p:cNvPr id="9" name="Picture Placeholder 8" descr="A group of people sitting at a table">
            <a:extLst>
              <a:ext uri="{FF2B5EF4-FFF2-40B4-BE49-F238E27FC236}">
                <a16:creationId xmlns:a16="http://schemas.microsoft.com/office/drawing/2014/main" id="{D9DBB85A-7E90-4430-A99A-153BDA53DE74}"/>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l="13701" r="18273" b="-1"/>
          <a:stretch/>
        </p:blipFill>
        <p:spPr>
          <a:xfrm>
            <a:off x="20" y="10"/>
            <a:ext cx="4580077" cy="3383266"/>
          </a:xfrm>
          <a:prstGeom prst="rect">
            <a:avLst/>
          </a:prstGeom>
        </p:spPr>
      </p:pic>
      <p:cxnSp>
        <p:nvCxnSpPr>
          <p:cNvPr id="51" name="Straight Connector 5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Placeholder 6" descr="A picture containing person in the office">
            <a:extLst>
              <a:ext uri="{FF2B5EF4-FFF2-40B4-BE49-F238E27FC236}">
                <a16:creationId xmlns:a16="http://schemas.microsoft.com/office/drawing/2014/main" id="{0F5186A0-E015-4AA1-84AF-2574476B440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31975" r="-1" b="-1"/>
          <a:stretch/>
        </p:blipFill>
        <p:spPr>
          <a:xfrm>
            <a:off x="20" y="3474720"/>
            <a:ext cx="4580077" cy="3383280"/>
          </a:xfrm>
          <a:prstGeom prst="rect">
            <a:avLst/>
          </a:prstGeom>
        </p:spPr>
      </p:pic>
      <p:sp>
        <p:nvSpPr>
          <p:cNvPr id="3" name="Subtitle 2">
            <a:extLst>
              <a:ext uri="{FF2B5EF4-FFF2-40B4-BE49-F238E27FC236}">
                <a16:creationId xmlns:a16="http://schemas.microsoft.com/office/drawing/2014/main" id="{E2BCFD34-C8EF-415B-8FA0-16D34102B5A0}"/>
              </a:ext>
            </a:extLst>
          </p:cNvPr>
          <p:cNvSpPr>
            <a:spLocks noGrp="1"/>
          </p:cNvSpPr>
          <p:nvPr>
            <p:ph type="subTitle" idx="1"/>
          </p:nvPr>
        </p:nvSpPr>
        <p:spPr>
          <a:xfrm>
            <a:off x="5116784" y="2546224"/>
            <a:ext cx="5977938" cy="3342747"/>
          </a:xfrm>
        </p:spPr>
        <p:txBody>
          <a:bodyPr vert="horz" lIns="0" tIns="45720" rIns="0" bIns="45720" rtlCol="0" anchor="t">
            <a:noAutofit/>
          </a:bodyPr>
          <a:lstStyle/>
          <a:p>
            <a:pPr>
              <a:buFont typeface="Wingdings" panose="020F0502020204030204" pitchFamily="34" charset="0"/>
              <a:buChar char="v"/>
            </a:pPr>
            <a:r>
              <a:rPr lang="en-US" sz="2400" b="1">
                <a:solidFill>
                  <a:srgbClr val="D1D5DB"/>
                </a:solidFill>
                <a:ea typeface="+mn-lt"/>
                <a:cs typeface="+mn-lt"/>
              </a:rPr>
              <a:t>Customer segmentation is a crucial strategy for businesses to better understand and target their diverse customer base. </a:t>
            </a:r>
            <a:endParaRPr lang="en-US" sz="2400" b="1">
              <a:solidFill>
                <a:srgbClr val="FFFFFF"/>
              </a:solidFill>
              <a:ea typeface="+mn-lt"/>
              <a:cs typeface="+mn-lt"/>
            </a:endParaRPr>
          </a:p>
          <a:p>
            <a:pPr>
              <a:buFont typeface="Wingdings" panose="020F0502020204030204" pitchFamily="34" charset="0"/>
              <a:buChar char="v"/>
            </a:pPr>
            <a:r>
              <a:rPr lang="en-US" sz="2400" b="1">
                <a:solidFill>
                  <a:srgbClr val="D1D5DB"/>
                </a:solidFill>
                <a:ea typeface="+mn-lt"/>
                <a:cs typeface="+mn-lt"/>
              </a:rPr>
              <a:t>By dividing customers into distinct groups based on shared characteristics, behaviors, and preferences, companies can tailor their marketing efforts, product offerings, and customer service to meet the specific needs of each segment.</a:t>
            </a:r>
            <a:endParaRPr lang="en-US" sz="2400" b="1">
              <a:ea typeface="Calibri"/>
              <a:cs typeface="Calibri"/>
            </a:endParaRPr>
          </a:p>
        </p:txBody>
      </p:sp>
      <p:sp>
        <p:nvSpPr>
          <p:cNvPr id="12" name="Slide Number Placeholder 11">
            <a:extLst>
              <a:ext uri="{FF2B5EF4-FFF2-40B4-BE49-F238E27FC236}">
                <a16:creationId xmlns:a16="http://schemas.microsoft.com/office/drawing/2014/main" id="{BC85B0AB-DC16-4789-95F3-60E6BB1BE492}"/>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a:solidFill>
                  <a:schemeClr val="tx1"/>
                </a:solidFill>
              </a:rPr>
              <a:pPr>
                <a:spcAft>
                  <a:spcPts val="600"/>
                </a:spcAft>
              </a:pPr>
              <a:t>5</a:t>
            </a:fld>
            <a:endParaRPr lang="en-US">
              <a:solidFill>
                <a:schemeClr val="tx1"/>
              </a:solidFill>
            </a:endParaRPr>
          </a:p>
        </p:txBody>
      </p:sp>
    </p:spTree>
    <p:extLst>
      <p:ext uri="{BB962C8B-B14F-4D97-AF65-F5344CB8AC3E}">
        <p14:creationId xmlns:p14="http://schemas.microsoft.com/office/powerpoint/2010/main" val="42580459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76ED792-921E-4FD0-D017-BAE23C282B18}"/>
              </a:ext>
            </a:extLst>
          </p:cNvPr>
          <p:cNvSpPr>
            <a:spLocks noGrp="1"/>
          </p:cNvSpPr>
          <p:nvPr>
            <p:ph type="title"/>
          </p:nvPr>
        </p:nvSpPr>
        <p:spPr>
          <a:xfrm>
            <a:off x="3541" y="531213"/>
            <a:ext cx="4048126" cy="1702294"/>
          </a:xfrm>
        </p:spPr>
        <p:txBody>
          <a:bodyPr vert="horz" lIns="91440" tIns="45720" rIns="91440" bIns="45720" rtlCol="0" anchor="b">
            <a:normAutofit/>
          </a:bodyPr>
          <a:lstStyle/>
          <a:p>
            <a:r>
              <a:rPr lang="en-US" sz="4000" dirty="0">
                <a:solidFill>
                  <a:srgbClr val="FFFFFF"/>
                </a:solidFill>
              </a:rPr>
              <a:t>Exploratory Data Analysis</a:t>
            </a:r>
          </a:p>
        </p:txBody>
      </p:sp>
      <p:cxnSp>
        <p:nvCxnSpPr>
          <p:cNvPr id="34" name="Straight Connector 33">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B58544F1-67A2-58DD-FE53-31347CA8B482}"/>
              </a:ext>
            </a:extLst>
          </p:cNvPr>
          <p:cNvSpPr>
            <a:spLocks noGrp="1"/>
          </p:cNvSpPr>
          <p:nvPr>
            <p:ph idx="1"/>
          </p:nvPr>
        </p:nvSpPr>
        <p:spPr>
          <a:xfrm>
            <a:off x="140432" y="2972182"/>
            <a:ext cx="3767461" cy="3664118"/>
          </a:xfrm>
        </p:spPr>
        <p:txBody>
          <a:bodyPr vert="horz" lIns="0" tIns="45720" rIns="0" bIns="45720" rtlCol="0" anchor="t">
            <a:normAutofit/>
          </a:bodyPr>
          <a:lstStyle/>
          <a:p>
            <a:pPr>
              <a:buFont typeface="Wingdings" panose="020F0502020204030204" pitchFamily="34" charset="0"/>
              <a:buChar char="v"/>
            </a:pPr>
            <a:r>
              <a:rPr lang="en-US" sz="2500">
                <a:solidFill>
                  <a:srgbClr val="D1D5DB"/>
                </a:solidFill>
                <a:ea typeface="Calibri"/>
                <a:cs typeface="Calibri"/>
              </a:rPr>
              <a:t>Summary statistics</a:t>
            </a:r>
            <a:endParaRPr lang="en-US" sz="2500">
              <a:solidFill>
                <a:srgbClr val="FFFFFF"/>
              </a:solidFill>
              <a:ea typeface="Calibri"/>
              <a:cs typeface="Calibri"/>
            </a:endParaRPr>
          </a:p>
          <a:p>
            <a:pPr>
              <a:buFont typeface="Wingdings" panose="020F0502020204030204" pitchFamily="34" charset="0"/>
              <a:buChar char="v"/>
            </a:pPr>
            <a:r>
              <a:rPr lang="en-US" sz="2500">
                <a:solidFill>
                  <a:srgbClr val="D1D5DB"/>
                </a:solidFill>
                <a:ea typeface="Calibri"/>
                <a:cs typeface="Calibri"/>
              </a:rPr>
              <a:t>Data visualizations (histograms, scatter plots, etc.)</a:t>
            </a:r>
            <a:endParaRPr lang="en-US" sz="2500">
              <a:solidFill>
                <a:srgbClr val="404040"/>
              </a:solidFill>
              <a:ea typeface="Calibri"/>
              <a:cs typeface="Calibri"/>
            </a:endParaRPr>
          </a:p>
          <a:p>
            <a:pPr>
              <a:buFont typeface="Wingdings" panose="020F0502020204030204" pitchFamily="34" charset="0"/>
              <a:buChar char="v"/>
            </a:pPr>
            <a:r>
              <a:rPr lang="en-US" sz="2500">
                <a:solidFill>
                  <a:srgbClr val="D1D5DB"/>
                </a:solidFill>
                <a:ea typeface="Calibri"/>
                <a:cs typeface="Calibri"/>
              </a:rPr>
              <a:t>Key insights from EDA</a:t>
            </a:r>
            <a:endParaRPr lang="en-US" sz="2500">
              <a:solidFill>
                <a:srgbClr val="404040"/>
              </a:solidFill>
              <a:ea typeface="Calibri"/>
              <a:cs typeface="Calibri"/>
            </a:endParaRPr>
          </a:p>
          <a:p>
            <a:pPr>
              <a:buFont typeface="Wingdings" panose="020F0502020204030204" pitchFamily="34" charset="0"/>
              <a:buChar char="v"/>
            </a:pPr>
            <a:endParaRPr lang="en-US" sz="2500">
              <a:solidFill>
                <a:srgbClr val="FFFFFF"/>
              </a:solidFill>
              <a:ea typeface="Calibri"/>
              <a:cs typeface="Calibri"/>
            </a:endParaRPr>
          </a:p>
        </p:txBody>
      </p:sp>
      <p:pic>
        <p:nvPicPr>
          <p:cNvPr id="8" name="Picture Placeholder 7" descr="A diagram of a step process&#10;&#10;Description automatically generated">
            <a:extLst>
              <a:ext uri="{FF2B5EF4-FFF2-40B4-BE49-F238E27FC236}">
                <a16:creationId xmlns:a16="http://schemas.microsoft.com/office/drawing/2014/main" id="{AE2ACC77-1E5F-D370-2B70-B5314456F5DD}"/>
              </a:ext>
            </a:extLst>
          </p:cNvPr>
          <p:cNvPicPr>
            <a:picLocks noGrp="1" noChangeAspect="1"/>
          </p:cNvPicPr>
          <p:nvPr>
            <p:ph type="pic" sz="quarter" idx="13"/>
          </p:nvPr>
        </p:nvPicPr>
        <p:blipFill>
          <a:blip r:embed="rId2"/>
          <a:srcRect l="13405" r="13405"/>
          <a:stretch/>
        </p:blipFill>
        <p:spPr>
          <a:xfrm>
            <a:off x="4742017" y="816676"/>
            <a:ext cx="6798082" cy="5224647"/>
          </a:xfrm>
          <a:prstGeom prst="rect">
            <a:avLst/>
          </a:prstGeom>
        </p:spPr>
      </p:pic>
      <p:sp>
        <p:nvSpPr>
          <p:cNvPr id="7" name="Slide Number Placeholder 6">
            <a:extLst>
              <a:ext uri="{FF2B5EF4-FFF2-40B4-BE49-F238E27FC236}">
                <a16:creationId xmlns:a16="http://schemas.microsoft.com/office/drawing/2014/main" id="{8F7A04AF-F648-735E-3652-5F1F710B347F}"/>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a:solidFill>
                  <a:schemeClr val="tx1">
                    <a:lumMod val="85000"/>
                    <a:lumOff val="15000"/>
                  </a:schemeClr>
                </a:solidFill>
              </a:rPr>
              <a:pPr>
                <a:spcAft>
                  <a:spcPts val="600"/>
                </a:spcAft>
              </a:pPr>
              <a:t>6</a:t>
            </a:fld>
            <a:endParaRPr lang="en-US">
              <a:solidFill>
                <a:schemeClr val="tx1">
                  <a:lumMod val="85000"/>
                  <a:lumOff val="15000"/>
                </a:schemeClr>
              </a:solidFill>
            </a:endParaRPr>
          </a:p>
        </p:txBody>
      </p:sp>
    </p:spTree>
    <p:extLst>
      <p:ext uri="{BB962C8B-B14F-4D97-AF65-F5344CB8AC3E}">
        <p14:creationId xmlns:p14="http://schemas.microsoft.com/office/powerpoint/2010/main" val="2539888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47E72C3-2EA6-8570-C54F-74326E7405FC}"/>
              </a:ext>
            </a:extLst>
          </p:cNvPr>
          <p:cNvSpPr>
            <a:spLocks noGrp="1"/>
          </p:cNvSpPr>
          <p:nvPr>
            <p:ph type="title"/>
          </p:nvPr>
        </p:nvSpPr>
        <p:spPr>
          <a:xfrm>
            <a:off x="5116783" y="531212"/>
            <a:ext cx="5977937" cy="1666501"/>
          </a:xfrm>
        </p:spPr>
        <p:txBody>
          <a:bodyPr>
            <a:normAutofit/>
          </a:bodyPr>
          <a:lstStyle/>
          <a:p>
            <a:r>
              <a:rPr lang="en-US" sz="4000">
                <a:solidFill>
                  <a:srgbClr val="FFFFFF"/>
                </a:solidFill>
                <a:ea typeface="+mj-lt"/>
                <a:cs typeface="+mj-lt"/>
              </a:rPr>
              <a:t>Results and Insights</a:t>
            </a:r>
            <a:endParaRPr lang="en-US" sz="4000">
              <a:solidFill>
                <a:srgbClr val="FFFFFF"/>
              </a:solidFill>
            </a:endParaRPr>
          </a:p>
        </p:txBody>
      </p:sp>
      <p:pic>
        <p:nvPicPr>
          <p:cNvPr id="26" name="Picture 25" descr="Financial graphs on a dark display">
            <a:extLst>
              <a:ext uri="{FF2B5EF4-FFF2-40B4-BE49-F238E27FC236}">
                <a16:creationId xmlns:a16="http://schemas.microsoft.com/office/drawing/2014/main" id="{3A8D0080-DF4C-E927-C0AC-E48CDB12374C}"/>
              </a:ext>
            </a:extLst>
          </p:cNvPr>
          <p:cNvPicPr>
            <a:picLocks noChangeAspect="1"/>
          </p:cNvPicPr>
          <p:nvPr/>
        </p:nvPicPr>
        <p:blipFill rotWithShape="1">
          <a:blip r:embed="rId2"/>
          <a:srcRect l="26423" r="31836"/>
          <a:stretch/>
        </p:blipFill>
        <p:spPr>
          <a:xfrm>
            <a:off x="20" y="10"/>
            <a:ext cx="4580077" cy="6857990"/>
          </a:xfrm>
          <a:prstGeom prst="rect">
            <a:avLst/>
          </a:prstGeom>
        </p:spPr>
      </p:pic>
      <p:cxnSp>
        <p:nvCxnSpPr>
          <p:cNvPr id="46" name="Straight Connector 4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FA8228B-4BA3-0985-BDC0-B8F7117CEBE3}"/>
              </a:ext>
            </a:extLst>
          </p:cNvPr>
          <p:cNvSpPr>
            <a:spLocks noGrp="1"/>
          </p:cNvSpPr>
          <p:nvPr>
            <p:ph idx="1"/>
          </p:nvPr>
        </p:nvSpPr>
        <p:spPr>
          <a:xfrm>
            <a:off x="5116784" y="2589356"/>
            <a:ext cx="6969975" cy="3975350"/>
          </a:xfrm>
        </p:spPr>
        <p:txBody>
          <a:bodyPr vert="horz" lIns="0" tIns="45720" rIns="0" bIns="45720" rtlCol="0" anchor="t">
            <a:normAutofit lnSpcReduction="10000"/>
          </a:bodyPr>
          <a:lstStyle/>
          <a:p>
            <a:r>
              <a:rPr lang="en-US" sz="2400" b="1" u="sng">
                <a:solidFill>
                  <a:schemeClr val="tx1"/>
                </a:solidFill>
                <a:ea typeface="+mn-lt"/>
                <a:cs typeface="+mn-lt"/>
              </a:rPr>
              <a:t>Here are some common results and insights that can be gained from customer segmentation:</a:t>
            </a:r>
          </a:p>
          <a:p>
            <a:pPr>
              <a:buFont typeface="Wingdings" panose="020F0502020204030204" pitchFamily="34" charset="0"/>
              <a:buChar char="v"/>
            </a:pPr>
            <a:r>
              <a:rPr lang="en-US" sz="1800" b="1">
                <a:solidFill>
                  <a:schemeClr val="tx1"/>
                </a:solidFill>
                <a:ea typeface="+mn-lt"/>
                <a:cs typeface="+mn-lt"/>
              </a:rPr>
              <a:t> Targeted Marketing Efforts</a:t>
            </a:r>
          </a:p>
          <a:p>
            <a:pPr>
              <a:buFont typeface="Wingdings" panose="020F0502020204030204" pitchFamily="34" charset="0"/>
              <a:buChar char="v"/>
            </a:pPr>
            <a:r>
              <a:rPr lang="en-US" sz="1800" b="1">
                <a:solidFill>
                  <a:schemeClr val="tx1"/>
                </a:solidFill>
                <a:ea typeface="+mn-lt"/>
                <a:cs typeface="+mn-lt"/>
              </a:rPr>
              <a:t> Product Customization</a:t>
            </a:r>
            <a:endParaRPr lang="en-US">
              <a:solidFill>
                <a:schemeClr val="tx1"/>
              </a:solidFill>
            </a:endParaRPr>
          </a:p>
          <a:p>
            <a:pPr>
              <a:buFont typeface="Wingdings" panose="020F0502020204030204" pitchFamily="34" charset="0"/>
              <a:buChar char="v"/>
            </a:pPr>
            <a:r>
              <a:rPr lang="en-US" sz="1800" b="1">
                <a:solidFill>
                  <a:schemeClr val="tx1"/>
                </a:solidFill>
                <a:ea typeface="+mn-lt"/>
                <a:cs typeface="+mn-lt"/>
              </a:rPr>
              <a:t> Optimized Pricing Strategies</a:t>
            </a:r>
          </a:p>
          <a:p>
            <a:pPr>
              <a:buFont typeface="Wingdings" panose="020F0502020204030204" pitchFamily="34" charset="0"/>
              <a:buChar char="v"/>
            </a:pPr>
            <a:r>
              <a:rPr lang="en-US" sz="1800" b="1">
                <a:solidFill>
                  <a:schemeClr val="tx1"/>
                </a:solidFill>
                <a:ea typeface="+mn-lt"/>
                <a:cs typeface="+mn-lt"/>
              </a:rPr>
              <a:t> Improved Customer Experience</a:t>
            </a:r>
          </a:p>
          <a:p>
            <a:pPr>
              <a:buFont typeface="Wingdings" panose="020F0502020204030204" pitchFamily="34" charset="0"/>
              <a:buChar char="v"/>
            </a:pPr>
            <a:r>
              <a:rPr lang="en-US" sz="1800" b="1">
                <a:solidFill>
                  <a:schemeClr val="tx1"/>
                </a:solidFill>
                <a:ea typeface="+mn-lt"/>
                <a:cs typeface="+mn-lt"/>
              </a:rPr>
              <a:t> Customer Retention</a:t>
            </a:r>
            <a:endParaRPr lang="en-US">
              <a:solidFill>
                <a:schemeClr val="tx1"/>
              </a:solidFill>
            </a:endParaRPr>
          </a:p>
          <a:p>
            <a:pPr>
              <a:buFont typeface="Wingdings" panose="020F0502020204030204" pitchFamily="34" charset="0"/>
              <a:buChar char="v"/>
            </a:pPr>
            <a:r>
              <a:rPr lang="en-US" sz="1800" b="1">
                <a:solidFill>
                  <a:schemeClr val="tx1"/>
                </a:solidFill>
                <a:ea typeface="+mn-lt"/>
                <a:cs typeface="+mn-lt"/>
              </a:rPr>
              <a:t> Market Expansion Opportunities</a:t>
            </a:r>
            <a:endParaRPr lang="en-US">
              <a:solidFill>
                <a:schemeClr val="tx1"/>
              </a:solidFill>
            </a:endParaRPr>
          </a:p>
          <a:p>
            <a:pPr>
              <a:buFont typeface="Wingdings" panose="020F0502020204030204" pitchFamily="34" charset="0"/>
              <a:buChar char="v"/>
            </a:pPr>
            <a:r>
              <a:rPr lang="en-US" sz="1800" b="1">
                <a:solidFill>
                  <a:schemeClr val="tx1"/>
                </a:solidFill>
                <a:ea typeface="+mn-lt"/>
                <a:cs typeface="+mn-lt"/>
              </a:rPr>
              <a:t> Cost Reduction</a:t>
            </a:r>
            <a:endParaRPr lang="en-US">
              <a:solidFill>
                <a:schemeClr val="tx1"/>
              </a:solidFill>
            </a:endParaRPr>
          </a:p>
        </p:txBody>
      </p:sp>
      <p:sp>
        <p:nvSpPr>
          <p:cNvPr id="6" name="Slide Number Placeholder 5">
            <a:extLst>
              <a:ext uri="{FF2B5EF4-FFF2-40B4-BE49-F238E27FC236}">
                <a16:creationId xmlns:a16="http://schemas.microsoft.com/office/drawing/2014/main" id="{1CF72273-8C33-FD81-8958-307955579E6C}"/>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7</a:t>
            </a:fld>
            <a:endParaRPr lang="en-US"/>
          </a:p>
        </p:txBody>
      </p:sp>
    </p:spTree>
    <p:extLst>
      <p:ext uri="{BB962C8B-B14F-4D97-AF65-F5344CB8AC3E}">
        <p14:creationId xmlns:p14="http://schemas.microsoft.com/office/powerpoint/2010/main" val="389952511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D44E42C-2B5D-4037-AD45-0C89E167EDE7}"/>
              </a:ext>
            </a:extLst>
          </p:cNvPr>
          <p:cNvSpPr>
            <a:spLocks noGrp="1"/>
          </p:cNvSpPr>
          <p:nvPr>
            <p:ph type="title"/>
          </p:nvPr>
        </p:nvSpPr>
        <p:spPr>
          <a:xfrm>
            <a:off x="1097280" y="516835"/>
            <a:ext cx="5977937" cy="1666501"/>
          </a:xfrm>
        </p:spPr>
        <p:txBody>
          <a:bodyPr vert="horz" lIns="91440" tIns="45720" rIns="91440" bIns="45720" rtlCol="0" anchor="b">
            <a:normAutofit/>
          </a:bodyPr>
          <a:lstStyle/>
          <a:p>
            <a:r>
              <a:rPr lang="en-US" sz="4000" dirty="0">
                <a:solidFill>
                  <a:srgbClr val="FFFFFF"/>
                </a:solidFill>
              </a:rPr>
              <a:t>Conclusion:</a:t>
            </a:r>
          </a:p>
        </p:txBody>
      </p:sp>
      <p:cxnSp>
        <p:nvCxnSpPr>
          <p:cNvPr id="28" name="Straight Connector 2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05C2B0B-3B6F-4F09-9F9E-364F5540524E}"/>
              </a:ext>
            </a:extLst>
          </p:cNvPr>
          <p:cNvSpPr>
            <a:spLocks noGrp="1"/>
          </p:cNvSpPr>
          <p:nvPr>
            <p:ph idx="1"/>
          </p:nvPr>
        </p:nvSpPr>
        <p:spPr>
          <a:xfrm>
            <a:off x="1097279" y="2546224"/>
            <a:ext cx="5977938" cy="3342747"/>
          </a:xfrm>
        </p:spPr>
        <p:txBody>
          <a:bodyPr vert="horz" lIns="0" tIns="45720" rIns="0" bIns="45720" rtlCol="0" anchor="t">
            <a:noAutofit/>
          </a:bodyPr>
          <a:lstStyle/>
          <a:p>
            <a:pPr>
              <a:buFont typeface="Wingdings" panose="020F0502020204030204" pitchFamily="34" charset="0"/>
              <a:buChar char="v"/>
            </a:pPr>
            <a:r>
              <a:rPr lang="en-US" sz="2400">
                <a:solidFill>
                  <a:srgbClr val="D1D5DB"/>
                </a:solidFill>
                <a:ea typeface="+mn-lt"/>
                <a:cs typeface="+mn-lt"/>
              </a:rPr>
              <a:t>customer segmentation is a powerful strategy that enables businesses to gain a deeper understanding of their diverse customer base and tailor their marketing, product development, and customer service efforts to meet the specific needs of different customer groups</a:t>
            </a:r>
            <a:endParaRPr lang="en-US" sz="2400">
              <a:ea typeface="Calibri"/>
              <a:cs typeface="Calibri"/>
            </a:endParaRPr>
          </a:p>
        </p:txBody>
      </p:sp>
      <p:pic>
        <p:nvPicPr>
          <p:cNvPr id="9" name="Picture Placeholder 8" descr="People with their hands up at an auction ">
            <a:extLst>
              <a:ext uri="{FF2B5EF4-FFF2-40B4-BE49-F238E27FC236}">
                <a16:creationId xmlns:a16="http://schemas.microsoft.com/office/drawing/2014/main" id="{E4B7E298-8B82-4BBC-BD7F-FB0F1F964990}"/>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t="33298" b="11301"/>
          <a:stretch/>
        </p:blipFill>
        <p:spPr>
          <a:xfrm>
            <a:off x="7611900" y="-10230"/>
            <a:ext cx="4580098" cy="3383279"/>
          </a:xfrm>
          <a:prstGeom prst="rect">
            <a:avLst/>
          </a:prstGeom>
        </p:spPr>
      </p:pic>
      <p:pic>
        <p:nvPicPr>
          <p:cNvPr id="7" name="Picture Placeholder 6" descr="Close up desk, with glasses, a mug and laptop">
            <a:extLst>
              <a:ext uri="{FF2B5EF4-FFF2-40B4-BE49-F238E27FC236}">
                <a16:creationId xmlns:a16="http://schemas.microsoft.com/office/drawing/2014/main" id="{4A562C5C-7EE0-4E93-9789-1E61C53669B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22220" r="-2" b="22192"/>
          <a:stretch/>
        </p:blipFill>
        <p:spPr>
          <a:xfrm>
            <a:off x="7611904" y="3474718"/>
            <a:ext cx="4580097" cy="3383280"/>
          </a:xfrm>
          <a:prstGeom prst="rect">
            <a:avLst/>
          </a:prstGeom>
        </p:spPr>
      </p:pic>
      <p:sp>
        <p:nvSpPr>
          <p:cNvPr id="12" name="Slide Number Placeholder 11">
            <a:extLst>
              <a:ext uri="{FF2B5EF4-FFF2-40B4-BE49-F238E27FC236}">
                <a16:creationId xmlns:a16="http://schemas.microsoft.com/office/drawing/2014/main" id="{2CFFA23B-C98F-4AB6-831E-B3945469F306}"/>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8</a:t>
            </a:fld>
            <a:endParaRPr lang="en-US"/>
          </a:p>
        </p:txBody>
      </p:sp>
    </p:spTree>
    <p:extLst>
      <p:ext uri="{BB962C8B-B14F-4D97-AF65-F5344CB8AC3E}">
        <p14:creationId xmlns:p14="http://schemas.microsoft.com/office/powerpoint/2010/main" val="121199530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4" r="4"/>
          <a:stretch/>
        </p:blipFill>
        <p:spPr>
          <a:xfrm>
            <a:off x="630936" y="640080"/>
            <a:ext cx="6912864" cy="5312664"/>
          </a:xfrm>
        </p:spPr>
      </p:pic>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a:xfrm>
            <a:off x="8161409" y="1487286"/>
            <a:ext cx="3690257" cy="4381808"/>
          </a:xfrm>
        </p:spPr>
        <p:txBody>
          <a:bodyPr vert="horz" lIns="0" tIns="45720" rIns="0" bIns="45720" rtlCol="0" anchor="t">
            <a:normAutofit/>
          </a:bodyPr>
          <a:lstStyle/>
          <a:p>
            <a:r>
              <a:rPr lang="en-US" sz="4800" b="1">
                <a:ea typeface="Calibri"/>
                <a:cs typeface="Calibri"/>
              </a:rPr>
              <a:t>Thank You</a:t>
            </a:r>
          </a:p>
        </p:txBody>
      </p:sp>
      <p:sp>
        <p:nvSpPr>
          <p:cNvPr id="9" name="Slide Number Placeholder 8">
            <a:extLst>
              <a:ext uri="{FF2B5EF4-FFF2-40B4-BE49-F238E27FC236}">
                <a16:creationId xmlns:a16="http://schemas.microsoft.com/office/drawing/2014/main" id="{F962DDF6-E1BF-42A8-8AE8-2E826C47DE9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9</a:t>
            </a:fld>
            <a:endParaRPr lang="en-US"/>
          </a:p>
        </p:txBody>
      </p:sp>
    </p:spTree>
    <p:extLst>
      <p:ext uri="{BB962C8B-B14F-4D97-AF65-F5344CB8AC3E}">
        <p14:creationId xmlns:p14="http://schemas.microsoft.com/office/powerpoint/2010/main" val="850743011"/>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15FCB62-95E4-4C92-B513-7B00BDB2A852}">
  <ds:schemaRefs>
    <ds:schemaRef ds:uri="http://schemas.microsoft.com/sharepoint/v3/contenttype/forms"/>
  </ds:schemaRefs>
</ds:datastoreItem>
</file>

<file path=customXml/itemProps2.xml><?xml version="1.0" encoding="utf-8"?>
<ds:datastoreItem xmlns:ds="http://schemas.openxmlformats.org/officeDocument/2006/customXml" ds:itemID="{77A2FD3F-46AE-4866-A9EA-54986E912C10}">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7806859-B29F-4F92-B2F0-76FC253972D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_RetrospectVTI</Template>
  <Application>Microsoft Office PowerPoint</Application>
  <PresentationFormat>Widescreen</PresentationFormat>
  <Slides>9</Slides>
  <Notes>0</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RetrospectVTI</vt:lpstr>
      <vt:lpstr>Customer Segmentation          using   Data  Science </vt:lpstr>
      <vt:lpstr>Agenda</vt:lpstr>
      <vt:lpstr>Introduction</vt:lpstr>
      <vt:lpstr>Data Collection and Preprocessing:</vt:lpstr>
      <vt:lpstr>Customer Segmentation Methodology</vt:lpstr>
      <vt:lpstr>Exploratory Data Analysis</vt:lpstr>
      <vt:lpstr>Results and Insights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28</cp:revision>
  <dcterms:created xsi:type="dcterms:W3CDTF">2023-09-30T14:56:52Z</dcterms:created>
  <dcterms:modified xsi:type="dcterms:W3CDTF">2023-10-01T13:31:59Z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